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8" autoAdjust="0"/>
  </p:normalViewPr>
  <p:slideViewPr>
    <p:cSldViewPr>
      <p:cViewPr>
        <p:scale>
          <a:sx n="107" d="100"/>
          <a:sy n="107" d="100"/>
        </p:scale>
        <p:origin x="-84" y="12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47800"/>
            <a:ext cx="7086600" cy="1470025"/>
          </a:xfrm>
        </p:spPr>
        <p:txBody>
          <a:bodyPr/>
          <a:lstStyle>
            <a:lvl1pPr algn="r">
              <a:defRPr>
                <a:solidFill>
                  <a:schemeClr val="tx1"/>
                </a:solidFill>
              </a:defRPr>
            </a:lvl1pPr>
          </a:lstStyle>
          <a:p>
            <a:r>
              <a:rPr lang="en-US" smtClean="0"/>
              <a:t>Click to edit Master title style</a:t>
            </a:r>
            <a:endParaRPr/>
          </a:p>
        </p:txBody>
      </p:sp>
      <p:sp>
        <p:nvSpPr>
          <p:cNvPr id="3" name="Subtitle 2"/>
          <p:cNvSpPr>
            <a:spLocks noGrp="1"/>
          </p:cNvSpPr>
          <p:nvPr>
            <p:ph type="subTitle" idx="1"/>
          </p:nvPr>
        </p:nvSpPr>
        <p:spPr>
          <a:xfrm>
            <a:off x="3352800" y="2946400"/>
            <a:ext cx="4432300" cy="1752600"/>
          </a:xfrm>
        </p:spPr>
        <p:txBody>
          <a:bodyPr anchor="ctr" anchorCtr="0">
            <a:normAutofit/>
            <a:scene3d>
              <a:camera prst="orthographicFront"/>
              <a:lightRig rig="threePt" dir="t"/>
            </a:scene3d>
            <a:sp3d extrusionH="25400"/>
          </a:bodyPr>
          <a:lstStyle>
            <a:lvl1pPr marL="0" indent="0" algn="ctr">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6477000" y="6521824"/>
            <a:ext cx="2133600" cy="259976"/>
          </a:xfrm>
        </p:spPr>
        <p:txBody>
          <a:bodyPr/>
          <a:lstStyle>
            <a:lvl1pPr algn="r">
              <a:defRPr/>
            </a:lvl1pPr>
          </a:lstStyle>
          <a:p>
            <a:fld id="{8AF89786-CF02-4289-912C-E51EB5D64C04}" type="datetimeFigureOut">
              <a:rPr lang="en-US" smtClean="0"/>
              <a:t>2/23/2012</a:t>
            </a:fld>
            <a:endParaRPr lang="en-US"/>
          </a:p>
        </p:txBody>
      </p:sp>
      <p:sp>
        <p:nvSpPr>
          <p:cNvPr id="5" name="Footer Placeholder 4"/>
          <p:cNvSpPr>
            <a:spLocks noGrp="1"/>
          </p:cNvSpPr>
          <p:nvPr>
            <p:ph type="ftr" sz="quarter" idx="11"/>
          </p:nvPr>
        </p:nvSpPr>
        <p:spPr>
          <a:xfrm>
            <a:off x="3124200" y="6521824"/>
            <a:ext cx="2895600" cy="259976"/>
          </a:xfrm>
        </p:spPr>
        <p:txBody>
          <a:bodyPr/>
          <a:lstStyle/>
          <a:p>
            <a:endParaRPr lang="en-US"/>
          </a:p>
        </p:txBody>
      </p:sp>
      <p:sp>
        <p:nvSpPr>
          <p:cNvPr id="6" name="Slide Number Placeholder 5"/>
          <p:cNvSpPr>
            <a:spLocks noGrp="1"/>
          </p:cNvSpPr>
          <p:nvPr>
            <p:ph type="sldNum" sz="quarter" idx="12"/>
          </p:nvPr>
        </p:nvSpPr>
        <p:spPr>
          <a:xfrm>
            <a:off x="8534400" y="6293224"/>
            <a:ext cx="609600" cy="259976"/>
          </a:xfrm>
        </p:spPr>
        <p:txBody>
          <a:bodyPr/>
          <a:lstStyle>
            <a:lvl1pPr algn="ctr">
              <a:defRPr/>
            </a:lvl1pPr>
          </a:lstStyle>
          <a:p>
            <a:fld id="{F40CA692-40C7-45DA-A8D3-23355EA3513E}" type="slidenum">
              <a:rPr lang="en-US" smtClean="0"/>
              <a:t>‹#›</a:t>
            </a:fld>
            <a:endParaRPr lang="en-US"/>
          </a:p>
        </p:txBody>
      </p:sp>
      <p:grpSp>
        <p:nvGrpSpPr>
          <p:cNvPr id="7" name="Group 6"/>
          <p:cNvGrpSpPr/>
          <p:nvPr/>
        </p:nvGrpSpPr>
        <p:grpSpPr>
          <a:xfrm>
            <a:off x="685798" y="0"/>
            <a:ext cx="8001004" cy="7950200"/>
            <a:chOff x="685798" y="0"/>
            <a:chExt cx="8001004" cy="7950200"/>
          </a:xfrm>
        </p:grpSpPr>
        <p:sp>
          <p:nvSpPr>
            <p:cNvPr id="8" name="Pie 7"/>
            <p:cNvSpPr/>
            <p:nvPr/>
          </p:nvSpPr>
          <p:spPr>
            <a:xfrm flipH="1" flipV="1">
              <a:off x="1257300" y="5778500"/>
              <a:ext cx="2171700" cy="2171700"/>
            </a:xfrm>
            <a:prstGeom prst="pie">
              <a:avLst>
                <a:gd name="adj1" fmla="val 0"/>
                <a:gd name="adj2" fmla="val 10800000"/>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nvGrpSpPr>
            <p:cNvPr id="9" name="Group 52"/>
            <p:cNvGrpSpPr/>
            <p:nvPr/>
          </p:nvGrpSpPr>
          <p:grpSpPr>
            <a:xfrm>
              <a:off x="685798" y="0"/>
              <a:ext cx="8001004" cy="6855714"/>
              <a:chOff x="685798" y="0"/>
              <a:chExt cx="8001004" cy="6855714"/>
            </a:xfrm>
          </p:grpSpPr>
          <p:sp>
            <p:nvSpPr>
              <p:cNvPr id="10" name="Freeform 9"/>
              <p:cNvSpPr/>
              <p:nvPr/>
            </p:nvSpPr>
            <p:spPr>
              <a:xfrm>
                <a:off x="685798" y="5880101"/>
                <a:ext cx="1143001" cy="975613"/>
              </a:xfrm>
              <a:custGeom>
                <a:avLst/>
                <a:gdLst>
                  <a:gd name="connsiteX0" fmla="*/ 0 w 1143000"/>
                  <a:gd name="connsiteY0" fmla="*/ 571500 h 1143000"/>
                  <a:gd name="connsiteX1" fmla="*/ 167389 w 1143000"/>
                  <a:gd name="connsiteY1" fmla="*/ 167389 h 1143000"/>
                  <a:gd name="connsiteX2" fmla="*/ 571501 w 1143000"/>
                  <a:gd name="connsiteY2" fmla="*/ 1 h 1143000"/>
                  <a:gd name="connsiteX3" fmla="*/ 975612 w 1143000"/>
                  <a:gd name="connsiteY3" fmla="*/ 167390 h 1143000"/>
                  <a:gd name="connsiteX4" fmla="*/ 1143000 w 1143000"/>
                  <a:gd name="connsiteY4" fmla="*/ 571502 h 1143000"/>
                  <a:gd name="connsiteX5" fmla="*/ 975611 w 1143000"/>
                  <a:gd name="connsiteY5" fmla="*/ 975614 h 1143000"/>
                  <a:gd name="connsiteX6" fmla="*/ 571499 w 1143000"/>
                  <a:gd name="connsiteY6" fmla="*/ 1143002 h 1143000"/>
                  <a:gd name="connsiteX7" fmla="*/ 167387 w 1143000"/>
                  <a:gd name="connsiteY7" fmla="*/ 975613 h 1143000"/>
                  <a:gd name="connsiteX8" fmla="*/ -1 w 1143000"/>
                  <a:gd name="connsiteY8" fmla="*/ 571501 h 1143000"/>
                  <a:gd name="connsiteX9" fmla="*/ 0 w 1143000"/>
                  <a:gd name="connsiteY9" fmla="*/ 571500 h 1143000"/>
                  <a:gd name="connsiteX0" fmla="*/ 1 w 1143001"/>
                  <a:gd name="connsiteY0" fmla="*/ 571499 h 1042965"/>
                  <a:gd name="connsiteX1" fmla="*/ 167390 w 1143001"/>
                  <a:gd name="connsiteY1" fmla="*/ 167388 h 1042965"/>
                  <a:gd name="connsiteX2" fmla="*/ 571502 w 1143001"/>
                  <a:gd name="connsiteY2" fmla="*/ 0 h 1042965"/>
                  <a:gd name="connsiteX3" fmla="*/ 975613 w 1143001"/>
                  <a:gd name="connsiteY3" fmla="*/ 167389 h 1042965"/>
                  <a:gd name="connsiteX4" fmla="*/ 1143001 w 1143001"/>
                  <a:gd name="connsiteY4" fmla="*/ 571501 h 1042965"/>
                  <a:gd name="connsiteX5" fmla="*/ 975612 w 1143001"/>
                  <a:gd name="connsiteY5" fmla="*/ 975613 h 1042965"/>
                  <a:gd name="connsiteX6" fmla="*/ 167388 w 1143001"/>
                  <a:gd name="connsiteY6" fmla="*/ 975612 h 1042965"/>
                  <a:gd name="connsiteX7" fmla="*/ 0 w 1143001"/>
                  <a:gd name="connsiteY7" fmla="*/ 571500 h 1042965"/>
                  <a:gd name="connsiteX8" fmla="*/ 1 w 1143001"/>
                  <a:gd name="connsiteY8" fmla="*/ 571499 h 1042965"/>
                  <a:gd name="connsiteX0" fmla="*/ 1 w 1143001"/>
                  <a:gd name="connsiteY0" fmla="*/ 571499 h 975613"/>
                  <a:gd name="connsiteX1" fmla="*/ 167390 w 1143001"/>
                  <a:gd name="connsiteY1" fmla="*/ 167388 h 975613"/>
                  <a:gd name="connsiteX2" fmla="*/ 571502 w 1143001"/>
                  <a:gd name="connsiteY2" fmla="*/ 0 h 975613"/>
                  <a:gd name="connsiteX3" fmla="*/ 975613 w 1143001"/>
                  <a:gd name="connsiteY3" fmla="*/ 167389 h 975613"/>
                  <a:gd name="connsiteX4" fmla="*/ 1143001 w 1143001"/>
                  <a:gd name="connsiteY4" fmla="*/ 571501 h 975613"/>
                  <a:gd name="connsiteX5" fmla="*/ 975612 w 1143001"/>
                  <a:gd name="connsiteY5" fmla="*/ 975613 h 975613"/>
                  <a:gd name="connsiteX6" fmla="*/ 167388 w 1143001"/>
                  <a:gd name="connsiteY6" fmla="*/ 975612 h 975613"/>
                  <a:gd name="connsiteX7" fmla="*/ 0 w 1143001"/>
                  <a:gd name="connsiteY7" fmla="*/ 571500 h 975613"/>
                  <a:gd name="connsiteX8" fmla="*/ 1 w 1143001"/>
                  <a:gd name="connsiteY8" fmla="*/ 571499 h 975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1" h="975613">
                    <a:moveTo>
                      <a:pt x="1" y="571499"/>
                    </a:moveTo>
                    <a:cubicBezTo>
                      <a:pt x="1" y="419928"/>
                      <a:pt x="60213" y="274564"/>
                      <a:pt x="167390" y="167388"/>
                    </a:cubicBezTo>
                    <a:cubicBezTo>
                      <a:pt x="274567" y="60211"/>
                      <a:pt x="419931" y="0"/>
                      <a:pt x="571502" y="0"/>
                    </a:cubicBezTo>
                    <a:cubicBezTo>
                      <a:pt x="723073" y="0"/>
                      <a:pt x="868437" y="60212"/>
                      <a:pt x="975613" y="167389"/>
                    </a:cubicBezTo>
                    <a:cubicBezTo>
                      <a:pt x="1082790" y="274566"/>
                      <a:pt x="1143001" y="419930"/>
                      <a:pt x="1143001" y="571501"/>
                    </a:cubicBezTo>
                    <a:cubicBezTo>
                      <a:pt x="1143001" y="723072"/>
                      <a:pt x="1138214" y="908261"/>
                      <a:pt x="975612" y="975613"/>
                    </a:cubicBezTo>
                    <a:lnTo>
                      <a:pt x="167388" y="975612"/>
                    </a:lnTo>
                    <a:cubicBezTo>
                      <a:pt x="60211" y="868435"/>
                      <a:pt x="0" y="723071"/>
                      <a:pt x="0" y="571500"/>
                    </a:cubicBezTo>
                    <a:lnTo>
                      <a:pt x="1" y="571499"/>
                    </a:lnTo>
                    <a:close/>
                  </a:path>
                </a:pathLst>
              </a:cu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1" name="Oval 10"/>
              <p:cNvSpPr/>
              <p:nvPr/>
            </p:nvSpPr>
            <p:spPr>
              <a:xfrm>
                <a:off x="2590800" y="5181600"/>
                <a:ext cx="914400" cy="9144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2" name="Oval 11"/>
              <p:cNvSpPr/>
              <p:nvPr/>
            </p:nvSpPr>
            <p:spPr>
              <a:xfrm>
                <a:off x="838200" y="5791200"/>
                <a:ext cx="457200" cy="457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Oval 12"/>
              <p:cNvSpPr/>
              <p:nvPr/>
            </p:nvSpPr>
            <p:spPr>
              <a:xfrm>
                <a:off x="2362200" y="5943600"/>
                <a:ext cx="762000" cy="762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Oval 13"/>
              <p:cNvSpPr/>
              <p:nvPr/>
            </p:nvSpPr>
            <p:spPr>
              <a:xfrm>
                <a:off x="1676400" y="5626100"/>
                <a:ext cx="457200" cy="457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Oval 14"/>
              <p:cNvSpPr/>
              <p:nvPr/>
            </p:nvSpPr>
            <p:spPr>
              <a:xfrm>
                <a:off x="1981200" y="5334000"/>
                <a:ext cx="355600" cy="3556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6" name="Oval 15"/>
              <p:cNvSpPr/>
              <p:nvPr/>
            </p:nvSpPr>
            <p:spPr>
              <a:xfrm>
                <a:off x="1943100" y="55626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7" name="Oval 16"/>
              <p:cNvSpPr/>
              <p:nvPr/>
            </p:nvSpPr>
            <p:spPr>
              <a:xfrm>
                <a:off x="2362200" y="5029200"/>
                <a:ext cx="762000" cy="762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Oval 17"/>
              <p:cNvSpPr/>
              <p:nvPr/>
            </p:nvSpPr>
            <p:spPr>
              <a:xfrm>
                <a:off x="3009900" y="4419600"/>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9" name="Oval 18"/>
              <p:cNvSpPr/>
              <p:nvPr/>
            </p:nvSpPr>
            <p:spPr>
              <a:xfrm>
                <a:off x="2971800" y="46482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0" name="Oval 19"/>
              <p:cNvSpPr/>
              <p:nvPr/>
            </p:nvSpPr>
            <p:spPr>
              <a:xfrm>
                <a:off x="3314700" y="4724400"/>
                <a:ext cx="203200" cy="203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Oval 20"/>
              <p:cNvSpPr/>
              <p:nvPr/>
            </p:nvSpPr>
            <p:spPr>
              <a:xfrm>
                <a:off x="3619500" y="50292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2" name="Oval 21"/>
              <p:cNvSpPr/>
              <p:nvPr/>
            </p:nvSpPr>
            <p:spPr>
              <a:xfrm>
                <a:off x="1384300" y="54864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3" name="Oval 22"/>
              <p:cNvSpPr/>
              <p:nvPr/>
            </p:nvSpPr>
            <p:spPr>
              <a:xfrm>
                <a:off x="3505200" y="52578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4" name="Oval 23"/>
              <p:cNvSpPr/>
              <p:nvPr/>
            </p:nvSpPr>
            <p:spPr>
              <a:xfrm>
                <a:off x="1295400" y="56642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5" name="Oval 24"/>
              <p:cNvSpPr/>
              <p:nvPr/>
            </p:nvSpPr>
            <p:spPr>
              <a:xfrm>
                <a:off x="1447800" y="5511800"/>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6" name="Oval 25"/>
              <p:cNvSpPr/>
              <p:nvPr/>
            </p:nvSpPr>
            <p:spPr>
              <a:xfrm>
                <a:off x="1600200" y="54864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7" name="Oval 26"/>
              <p:cNvSpPr/>
              <p:nvPr/>
            </p:nvSpPr>
            <p:spPr>
              <a:xfrm>
                <a:off x="3352800" y="5943600"/>
                <a:ext cx="533400" cy="5334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8" name="Freeform 27"/>
              <p:cNvSpPr/>
              <p:nvPr/>
            </p:nvSpPr>
            <p:spPr>
              <a:xfrm flipV="1">
                <a:off x="5486400" y="0"/>
                <a:ext cx="1143001" cy="975613"/>
              </a:xfrm>
              <a:custGeom>
                <a:avLst/>
                <a:gdLst>
                  <a:gd name="connsiteX0" fmla="*/ 0 w 1143000"/>
                  <a:gd name="connsiteY0" fmla="*/ 571500 h 1143000"/>
                  <a:gd name="connsiteX1" fmla="*/ 167389 w 1143000"/>
                  <a:gd name="connsiteY1" fmla="*/ 167389 h 1143000"/>
                  <a:gd name="connsiteX2" fmla="*/ 571501 w 1143000"/>
                  <a:gd name="connsiteY2" fmla="*/ 1 h 1143000"/>
                  <a:gd name="connsiteX3" fmla="*/ 975612 w 1143000"/>
                  <a:gd name="connsiteY3" fmla="*/ 167390 h 1143000"/>
                  <a:gd name="connsiteX4" fmla="*/ 1143000 w 1143000"/>
                  <a:gd name="connsiteY4" fmla="*/ 571502 h 1143000"/>
                  <a:gd name="connsiteX5" fmla="*/ 975611 w 1143000"/>
                  <a:gd name="connsiteY5" fmla="*/ 975614 h 1143000"/>
                  <a:gd name="connsiteX6" fmla="*/ 571499 w 1143000"/>
                  <a:gd name="connsiteY6" fmla="*/ 1143002 h 1143000"/>
                  <a:gd name="connsiteX7" fmla="*/ 167387 w 1143000"/>
                  <a:gd name="connsiteY7" fmla="*/ 975613 h 1143000"/>
                  <a:gd name="connsiteX8" fmla="*/ -1 w 1143000"/>
                  <a:gd name="connsiteY8" fmla="*/ 571501 h 1143000"/>
                  <a:gd name="connsiteX9" fmla="*/ 0 w 1143000"/>
                  <a:gd name="connsiteY9" fmla="*/ 571500 h 1143000"/>
                  <a:gd name="connsiteX0" fmla="*/ 1 w 1143001"/>
                  <a:gd name="connsiteY0" fmla="*/ 571499 h 1042965"/>
                  <a:gd name="connsiteX1" fmla="*/ 167390 w 1143001"/>
                  <a:gd name="connsiteY1" fmla="*/ 167388 h 1042965"/>
                  <a:gd name="connsiteX2" fmla="*/ 571502 w 1143001"/>
                  <a:gd name="connsiteY2" fmla="*/ 0 h 1042965"/>
                  <a:gd name="connsiteX3" fmla="*/ 975613 w 1143001"/>
                  <a:gd name="connsiteY3" fmla="*/ 167389 h 1042965"/>
                  <a:gd name="connsiteX4" fmla="*/ 1143001 w 1143001"/>
                  <a:gd name="connsiteY4" fmla="*/ 571501 h 1042965"/>
                  <a:gd name="connsiteX5" fmla="*/ 975612 w 1143001"/>
                  <a:gd name="connsiteY5" fmla="*/ 975613 h 1042965"/>
                  <a:gd name="connsiteX6" fmla="*/ 167388 w 1143001"/>
                  <a:gd name="connsiteY6" fmla="*/ 975612 h 1042965"/>
                  <a:gd name="connsiteX7" fmla="*/ 0 w 1143001"/>
                  <a:gd name="connsiteY7" fmla="*/ 571500 h 1042965"/>
                  <a:gd name="connsiteX8" fmla="*/ 1 w 1143001"/>
                  <a:gd name="connsiteY8" fmla="*/ 571499 h 1042965"/>
                  <a:gd name="connsiteX0" fmla="*/ 1 w 1143001"/>
                  <a:gd name="connsiteY0" fmla="*/ 571499 h 975613"/>
                  <a:gd name="connsiteX1" fmla="*/ 167390 w 1143001"/>
                  <a:gd name="connsiteY1" fmla="*/ 167388 h 975613"/>
                  <a:gd name="connsiteX2" fmla="*/ 571502 w 1143001"/>
                  <a:gd name="connsiteY2" fmla="*/ 0 h 975613"/>
                  <a:gd name="connsiteX3" fmla="*/ 975613 w 1143001"/>
                  <a:gd name="connsiteY3" fmla="*/ 167389 h 975613"/>
                  <a:gd name="connsiteX4" fmla="*/ 1143001 w 1143001"/>
                  <a:gd name="connsiteY4" fmla="*/ 571501 h 975613"/>
                  <a:gd name="connsiteX5" fmla="*/ 975612 w 1143001"/>
                  <a:gd name="connsiteY5" fmla="*/ 975613 h 975613"/>
                  <a:gd name="connsiteX6" fmla="*/ 167388 w 1143001"/>
                  <a:gd name="connsiteY6" fmla="*/ 975612 h 975613"/>
                  <a:gd name="connsiteX7" fmla="*/ 0 w 1143001"/>
                  <a:gd name="connsiteY7" fmla="*/ 571500 h 975613"/>
                  <a:gd name="connsiteX8" fmla="*/ 1 w 1143001"/>
                  <a:gd name="connsiteY8" fmla="*/ 571499 h 975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1" h="975613">
                    <a:moveTo>
                      <a:pt x="1" y="571499"/>
                    </a:moveTo>
                    <a:cubicBezTo>
                      <a:pt x="1" y="419928"/>
                      <a:pt x="60213" y="274564"/>
                      <a:pt x="167390" y="167388"/>
                    </a:cubicBezTo>
                    <a:cubicBezTo>
                      <a:pt x="274567" y="60211"/>
                      <a:pt x="419931" y="0"/>
                      <a:pt x="571502" y="0"/>
                    </a:cubicBezTo>
                    <a:cubicBezTo>
                      <a:pt x="723073" y="0"/>
                      <a:pt x="868437" y="60212"/>
                      <a:pt x="975613" y="167389"/>
                    </a:cubicBezTo>
                    <a:cubicBezTo>
                      <a:pt x="1082790" y="274566"/>
                      <a:pt x="1143001" y="419930"/>
                      <a:pt x="1143001" y="571501"/>
                    </a:cubicBezTo>
                    <a:cubicBezTo>
                      <a:pt x="1143001" y="723072"/>
                      <a:pt x="1138214" y="908261"/>
                      <a:pt x="975612" y="975613"/>
                    </a:cubicBezTo>
                    <a:lnTo>
                      <a:pt x="167388" y="975612"/>
                    </a:lnTo>
                    <a:cubicBezTo>
                      <a:pt x="60211" y="868435"/>
                      <a:pt x="0" y="723071"/>
                      <a:pt x="0" y="571500"/>
                    </a:cubicBezTo>
                    <a:lnTo>
                      <a:pt x="1" y="571499"/>
                    </a:lnTo>
                    <a:close/>
                  </a:path>
                </a:pathLst>
              </a:cu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9" name="Oval 28"/>
              <p:cNvSpPr/>
              <p:nvPr/>
            </p:nvSpPr>
            <p:spPr>
              <a:xfrm flipV="1">
                <a:off x="7391402" y="759714"/>
                <a:ext cx="914400" cy="9144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0" name="Oval 29"/>
              <p:cNvSpPr/>
              <p:nvPr/>
            </p:nvSpPr>
            <p:spPr>
              <a:xfrm flipV="1">
                <a:off x="5638802" y="607314"/>
                <a:ext cx="457200" cy="457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1" name="Oval 30"/>
              <p:cNvSpPr/>
              <p:nvPr/>
            </p:nvSpPr>
            <p:spPr>
              <a:xfrm flipV="1">
                <a:off x="7162802" y="150114"/>
                <a:ext cx="762000" cy="762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2" name="Oval 31"/>
              <p:cNvSpPr/>
              <p:nvPr/>
            </p:nvSpPr>
            <p:spPr>
              <a:xfrm flipV="1">
                <a:off x="6477002" y="772414"/>
                <a:ext cx="457200" cy="457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3" name="Oval 32"/>
              <p:cNvSpPr/>
              <p:nvPr/>
            </p:nvSpPr>
            <p:spPr>
              <a:xfrm flipV="1">
                <a:off x="6781802" y="1166114"/>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4" name="Oval 33"/>
              <p:cNvSpPr/>
              <p:nvPr/>
            </p:nvSpPr>
            <p:spPr>
              <a:xfrm flipV="1">
                <a:off x="6743702" y="861314"/>
                <a:ext cx="431800" cy="4318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5" name="Oval 34"/>
              <p:cNvSpPr/>
              <p:nvPr/>
            </p:nvSpPr>
            <p:spPr>
              <a:xfrm flipV="1">
                <a:off x="7162802" y="1064514"/>
                <a:ext cx="762000" cy="762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6" name="Oval 35"/>
              <p:cNvSpPr/>
              <p:nvPr/>
            </p:nvSpPr>
            <p:spPr>
              <a:xfrm flipV="1">
                <a:off x="7810502" y="2080514"/>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7" name="Oval 36"/>
              <p:cNvSpPr/>
              <p:nvPr/>
            </p:nvSpPr>
            <p:spPr>
              <a:xfrm flipV="1">
                <a:off x="7772402" y="1775714"/>
                <a:ext cx="431800" cy="4318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8" name="Oval 37"/>
              <p:cNvSpPr/>
              <p:nvPr/>
            </p:nvSpPr>
            <p:spPr>
              <a:xfrm flipV="1">
                <a:off x="8115302" y="1928114"/>
                <a:ext cx="203200" cy="203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9" name="Oval 38"/>
              <p:cNvSpPr/>
              <p:nvPr/>
            </p:nvSpPr>
            <p:spPr>
              <a:xfrm flipV="1">
                <a:off x="8420102" y="1623314"/>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0" name="Oval 39"/>
              <p:cNvSpPr/>
              <p:nvPr/>
            </p:nvSpPr>
            <p:spPr>
              <a:xfrm flipV="1">
                <a:off x="6184902" y="1242314"/>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1" name="Oval 40"/>
              <p:cNvSpPr/>
              <p:nvPr/>
            </p:nvSpPr>
            <p:spPr>
              <a:xfrm flipV="1">
                <a:off x="8305802" y="1394714"/>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2" name="Oval 41"/>
              <p:cNvSpPr/>
              <p:nvPr/>
            </p:nvSpPr>
            <p:spPr>
              <a:xfrm flipV="1">
                <a:off x="6096002" y="1064514"/>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3" name="Oval 42"/>
              <p:cNvSpPr/>
              <p:nvPr/>
            </p:nvSpPr>
            <p:spPr>
              <a:xfrm flipV="1">
                <a:off x="6248402" y="1216914"/>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4" name="Oval 43"/>
              <p:cNvSpPr/>
              <p:nvPr/>
            </p:nvSpPr>
            <p:spPr>
              <a:xfrm flipV="1">
                <a:off x="6400802" y="1242314"/>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5" name="Oval 44"/>
              <p:cNvSpPr/>
              <p:nvPr/>
            </p:nvSpPr>
            <p:spPr>
              <a:xfrm flipV="1">
                <a:off x="8153402" y="378714"/>
                <a:ext cx="533400" cy="5334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grpSp>
      <p:sp>
        <p:nvSpPr>
          <p:cNvPr id="46" name="Oval 45"/>
          <p:cNvSpPr/>
          <p:nvPr/>
        </p:nvSpPr>
        <p:spPr>
          <a:xfrm>
            <a:off x="8636000" y="6589059"/>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7" name="Oval 46"/>
          <p:cNvSpPr/>
          <p:nvPr/>
        </p:nvSpPr>
        <p:spPr>
          <a:xfrm>
            <a:off x="8788400" y="6589059"/>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8" name="Oval 47"/>
          <p:cNvSpPr/>
          <p:nvPr/>
        </p:nvSpPr>
        <p:spPr>
          <a:xfrm>
            <a:off x="8940800" y="6589059"/>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2 Pictures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2133600" cy="3048000"/>
          </a:xfrm>
          <a:noFill/>
          <a:ln>
            <a:noFill/>
          </a:ln>
          <a:scene3d>
            <a:camera prst="orthographicFront"/>
            <a:lightRig rig="threePt" dir="t"/>
          </a:scene3d>
          <a:sp3d>
            <a:bevelT w="12700" h="12700"/>
          </a:sp3d>
        </p:spPr>
        <p:txBody>
          <a:bodyPr anchor="b">
            <a:noAutofit/>
          </a:bodyPr>
          <a:lstStyle>
            <a:lvl1pPr algn="l">
              <a:defRPr sz="4000" kern="1200" spc="200" baseline="0">
                <a:solidFill>
                  <a:schemeClr val="tx1"/>
                </a:solidFill>
                <a:effectLst/>
                <a:latin typeface="+mj-lt"/>
                <a:ea typeface="+mj-ea"/>
                <a:cs typeface="+mj-cs"/>
              </a:defRPr>
            </a:lvl1pPr>
          </a:lstStyle>
          <a:p>
            <a:r>
              <a:rPr lang="en-US" smtClean="0"/>
              <a:t>Click to edit Master title style</a:t>
            </a:r>
            <a:endParaRPr/>
          </a:p>
        </p:txBody>
      </p:sp>
      <p:sp>
        <p:nvSpPr>
          <p:cNvPr id="4" name="Text Placeholder 3"/>
          <p:cNvSpPr>
            <a:spLocks noGrp="1"/>
          </p:cNvSpPr>
          <p:nvPr>
            <p:ph type="body" sz="half" idx="2"/>
          </p:nvPr>
        </p:nvSpPr>
        <p:spPr>
          <a:xfrm>
            <a:off x="457200" y="4648200"/>
            <a:ext cx="3200400" cy="1524000"/>
          </a:xfrm>
        </p:spPr>
        <p:txBody>
          <a:bodyPr lIns="0" rIns="0">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F89786-CF02-4289-912C-E51EB5D64C04}" type="datetimeFigureOut">
              <a:rPr lang="en-US" smtClean="0"/>
              <a:t>2/23/2012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0CA692-40C7-45DA-A8D3-23355EA3513E}" type="slidenum">
              <a:rPr lang="en-US" smtClean="0"/>
              <a:t>‹#›</a:t>
            </a:fld>
            <a:endParaRPr lang="en-US"/>
          </a:p>
        </p:txBody>
      </p:sp>
      <p:grpSp>
        <p:nvGrpSpPr>
          <p:cNvPr id="3" name="Group 21"/>
          <p:cNvGrpSpPr/>
          <p:nvPr/>
        </p:nvGrpSpPr>
        <p:grpSpPr>
          <a:xfrm>
            <a:off x="3775364" y="2133600"/>
            <a:ext cx="5368636" cy="4724400"/>
            <a:chOff x="0" y="0"/>
            <a:chExt cx="2222500" cy="1955800"/>
          </a:xfrm>
        </p:grpSpPr>
        <p:sp>
          <p:nvSpPr>
            <p:cNvPr id="8" name="Oval 7"/>
            <p:cNvSpPr/>
            <p:nvPr/>
          </p:nvSpPr>
          <p:spPr>
            <a:xfrm>
              <a:off x="685800" y="152400"/>
              <a:ext cx="914400" cy="9144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9" name="Oval 8"/>
            <p:cNvSpPr/>
            <p:nvPr/>
          </p:nvSpPr>
          <p:spPr>
            <a:xfrm>
              <a:off x="381000" y="1206500"/>
              <a:ext cx="457200" cy="457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Oval 9"/>
            <p:cNvSpPr/>
            <p:nvPr/>
          </p:nvSpPr>
          <p:spPr>
            <a:xfrm>
              <a:off x="685800" y="914400"/>
              <a:ext cx="355600" cy="3556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1" name="Oval 10"/>
            <p:cNvSpPr/>
            <p:nvPr/>
          </p:nvSpPr>
          <p:spPr>
            <a:xfrm>
              <a:off x="647700" y="11430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2" name="Oval 11"/>
            <p:cNvSpPr/>
            <p:nvPr/>
          </p:nvSpPr>
          <p:spPr>
            <a:xfrm>
              <a:off x="457200" y="0"/>
              <a:ext cx="762000" cy="762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Oval 12"/>
            <p:cNvSpPr/>
            <p:nvPr/>
          </p:nvSpPr>
          <p:spPr>
            <a:xfrm>
              <a:off x="1714500" y="0"/>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Oval 13"/>
            <p:cNvSpPr/>
            <p:nvPr/>
          </p:nvSpPr>
          <p:spPr>
            <a:xfrm>
              <a:off x="1676400" y="2286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Oval 14"/>
            <p:cNvSpPr/>
            <p:nvPr/>
          </p:nvSpPr>
          <p:spPr>
            <a:xfrm>
              <a:off x="2019300" y="304800"/>
              <a:ext cx="203200" cy="203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6" name="Oval 15"/>
            <p:cNvSpPr/>
            <p:nvPr/>
          </p:nvSpPr>
          <p:spPr>
            <a:xfrm>
              <a:off x="1028700" y="15240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Oval 16"/>
            <p:cNvSpPr/>
            <p:nvPr/>
          </p:nvSpPr>
          <p:spPr>
            <a:xfrm>
              <a:off x="889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Oval 17"/>
            <p:cNvSpPr/>
            <p:nvPr/>
          </p:nvSpPr>
          <p:spPr>
            <a:xfrm>
              <a:off x="914400" y="17526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9" name="Oval 18"/>
            <p:cNvSpPr/>
            <p:nvPr/>
          </p:nvSpPr>
          <p:spPr>
            <a:xfrm>
              <a:off x="0" y="12446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0" name="Oval 19"/>
            <p:cNvSpPr/>
            <p:nvPr/>
          </p:nvSpPr>
          <p:spPr>
            <a:xfrm>
              <a:off x="152400" y="1092200"/>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Oval 20"/>
            <p:cNvSpPr/>
            <p:nvPr/>
          </p:nvSpPr>
          <p:spPr>
            <a:xfrm>
              <a:off x="3048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4" name="Picture Placeholder 2"/>
          <p:cNvSpPr>
            <a:spLocks noGrp="1"/>
          </p:cNvSpPr>
          <p:nvPr>
            <p:ph type="pic" idx="1"/>
          </p:nvPr>
        </p:nvSpPr>
        <p:spPr>
          <a:xfrm>
            <a:off x="5638800" y="838200"/>
            <a:ext cx="2514600" cy="2514600"/>
          </a:xfrm>
          <a:prstGeom prst="ellipse">
            <a:avLst/>
          </a:prstGeom>
          <a:solidFill>
            <a:schemeClr val="bg1"/>
          </a:solidFill>
          <a:ln w="101600">
            <a:solidFill>
              <a:schemeClr val="tx2">
                <a:alpha val="50000"/>
              </a:schemeClr>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25400"/>
          </a:bodyPr>
          <a:lstStyle>
            <a:lvl1pPr marL="0" indent="0" algn="ctr" defTabSz="914400" rtl="0" eaLnBrk="1" latinLnBrk="0" hangingPunct="1">
              <a:buNone/>
              <a:defRPr sz="18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25" name="Picture Placeholder 2"/>
          <p:cNvSpPr>
            <a:spLocks noGrp="1"/>
          </p:cNvSpPr>
          <p:nvPr>
            <p:ph type="pic" idx="13"/>
          </p:nvPr>
        </p:nvSpPr>
        <p:spPr>
          <a:xfrm>
            <a:off x="3810000" y="2362200"/>
            <a:ext cx="2514600" cy="2514600"/>
          </a:xfrm>
          <a:prstGeom prst="ellipse">
            <a:avLst/>
          </a:prstGeom>
          <a:solidFill>
            <a:schemeClr val="bg1"/>
          </a:solidFill>
          <a:ln w="101600">
            <a:solidFill>
              <a:schemeClr val="tx2">
                <a:alpha val="50000"/>
              </a:schemeClr>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25400"/>
          </a:bodyPr>
          <a:lstStyle>
            <a:lvl1pPr marL="0" indent="0" algn="ctr" defTabSz="914400" rtl="0" eaLnBrk="1" latinLnBrk="0" hangingPunct="1">
              <a:buNone/>
              <a:defRPr sz="18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3 Pictures with Caption">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2133600" cy="3048000"/>
          </a:xfrm>
          <a:noFill/>
          <a:ln>
            <a:noFill/>
          </a:ln>
          <a:scene3d>
            <a:camera prst="orthographicFront"/>
            <a:lightRig rig="threePt" dir="t"/>
          </a:scene3d>
          <a:sp3d>
            <a:bevelT w="12700" h="12700"/>
          </a:sp3d>
        </p:spPr>
        <p:txBody>
          <a:bodyPr anchor="b">
            <a:noAutofit/>
          </a:bodyPr>
          <a:lstStyle>
            <a:lvl1pPr algn="l">
              <a:defRPr sz="4000" kern="1200" spc="200" baseline="0">
                <a:solidFill>
                  <a:schemeClr val="tx1"/>
                </a:solidFill>
                <a:effectLst/>
                <a:latin typeface="+mj-lt"/>
                <a:ea typeface="+mj-ea"/>
                <a:cs typeface="+mj-cs"/>
              </a:defRPr>
            </a:lvl1pPr>
          </a:lstStyle>
          <a:p>
            <a:r>
              <a:rPr lang="en-US" smtClean="0"/>
              <a:t>Click to edit Master title style</a:t>
            </a:r>
            <a:endParaRPr/>
          </a:p>
        </p:txBody>
      </p:sp>
      <p:sp>
        <p:nvSpPr>
          <p:cNvPr id="4" name="Text Placeholder 3"/>
          <p:cNvSpPr>
            <a:spLocks noGrp="1"/>
          </p:cNvSpPr>
          <p:nvPr>
            <p:ph type="body" sz="half" idx="2"/>
          </p:nvPr>
        </p:nvSpPr>
        <p:spPr>
          <a:xfrm>
            <a:off x="457200" y="4648200"/>
            <a:ext cx="3200400" cy="1524000"/>
          </a:xfrm>
        </p:spPr>
        <p:txBody>
          <a:bodyPr lIns="0" rIns="0">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F89786-CF02-4289-912C-E51EB5D64C04}" type="datetimeFigureOut">
              <a:rPr lang="en-US" smtClean="0"/>
              <a:t>2/23/2012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0CA692-40C7-45DA-A8D3-23355EA3513E}" type="slidenum">
              <a:rPr lang="en-US" smtClean="0"/>
              <a:t>‹#›</a:t>
            </a:fld>
            <a:endParaRPr lang="en-US"/>
          </a:p>
        </p:txBody>
      </p:sp>
      <p:grpSp>
        <p:nvGrpSpPr>
          <p:cNvPr id="3" name="Group 21"/>
          <p:cNvGrpSpPr/>
          <p:nvPr/>
        </p:nvGrpSpPr>
        <p:grpSpPr>
          <a:xfrm>
            <a:off x="3775364" y="2133600"/>
            <a:ext cx="5368636" cy="4724400"/>
            <a:chOff x="0" y="0"/>
            <a:chExt cx="2222500" cy="1955800"/>
          </a:xfrm>
        </p:grpSpPr>
        <p:sp>
          <p:nvSpPr>
            <p:cNvPr id="8" name="Oval 7"/>
            <p:cNvSpPr/>
            <p:nvPr/>
          </p:nvSpPr>
          <p:spPr>
            <a:xfrm>
              <a:off x="685800" y="152400"/>
              <a:ext cx="914400" cy="9144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9" name="Oval 8"/>
            <p:cNvSpPr/>
            <p:nvPr/>
          </p:nvSpPr>
          <p:spPr>
            <a:xfrm>
              <a:off x="381000" y="1206500"/>
              <a:ext cx="457200" cy="457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Oval 9"/>
            <p:cNvSpPr/>
            <p:nvPr/>
          </p:nvSpPr>
          <p:spPr>
            <a:xfrm>
              <a:off x="685800" y="914400"/>
              <a:ext cx="355600" cy="3556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1" name="Oval 10"/>
            <p:cNvSpPr/>
            <p:nvPr/>
          </p:nvSpPr>
          <p:spPr>
            <a:xfrm>
              <a:off x="647700" y="11430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2" name="Oval 11"/>
            <p:cNvSpPr/>
            <p:nvPr/>
          </p:nvSpPr>
          <p:spPr>
            <a:xfrm>
              <a:off x="457200" y="0"/>
              <a:ext cx="762000" cy="762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Oval 12"/>
            <p:cNvSpPr/>
            <p:nvPr/>
          </p:nvSpPr>
          <p:spPr>
            <a:xfrm>
              <a:off x="1714500" y="0"/>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Oval 13"/>
            <p:cNvSpPr/>
            <p:nvPr/>
          </p:nvSpPr>
          <p:spPr>
            <a:xfrm>
              <a:off x="1676400" y="2286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Oval 14"/>
            <p:cNvSpPr/>
            <p:nvPr/>
          </p:nvSpPr>
          <p:spPr>
            <a:xfrm>
              <a:off x="2019300" y="304800"/>
              <a:ext cx="203200" cy="203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6" name="Oval 15"/>
            <p:cNvSpPr/>
            <p:nvPr/>
          </p:nvSpPr>
          <p:spPr>
            <a:xfrm>
              <a:off x="1028700" y="15240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Oval 16"/>
            <p:cNvSpPr/>
            <p:nvPr/>
          </p:nvSpPr>
          <p:spPr>
            <a:xfrm>
              <a:off x="889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Oval 17"/>
            <p:cNvSpPr/>
            <p:nvPr/>
          </p:nvSpPr>
          <p:spPr>
            <a:xfrm>
              <a:off x="914400" y="17526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9" name="Oval 18"/>
            <p:cNvSpPr/>
            <p:nvPr/>
          </p:nvSpPr>
          <p:spPr>
            <a:xfrm>
              <a:off x="0" y="12446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0" name="Oval 19"/>
            <p:cNvSpPr/>
            <p:nvPr/>
          </p:nvSpPr>
          <p:spPr>
            <a:xfrm>
              <a:off x="152400" y="1092200"/>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Oval 20"/>
            <p:cNvSpPr/>
            <p:nvPr/>
          </p:nvSpPr>
          <p:spPr>
            <a:xfrm>
              <a:off x="3048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2" name="Picture Placeholder 2"/>
          <p:cNvSpPr>
            <a:spLocks noGrp="1"/>
          </p:cNvSpPr>
          <p:nvPr>
            <p:ph type="pic" idx="1"/>
          </p:nvPr>
        </p:nvSpPr>
        <p:spPr>
          <a:xfrm>
            <a:off x="5715000" y="76200"/>
            <a:ext cx="2514600" cy="2514600"/>
          </a:xfrm>
          <a:prstGeom prst="ellipse">
            <a:avLst/>
          </a:prstGeom>
          <a:solidFill>
            <a:schemeClr val="bg1"/>
          </a:solidFill>
          <a:ln w="101600">
            <a:solidFill>
              <a:schemeClr val="tx2">
                <a:alpha val="50000"/>
              </a:schemeClr>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25400"/>
          </a:bodyPr>
          <a:lstStyle>
            <a:lvl1pPr marL="0" indent="0" algn="ctr" defTabSz="914400" rtl="0" eaLnBrk="1" latinLnBrk="0" hangingPunct="1">
              <a:buNone/>
              <a:defRPr sz="18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23" name="Picture Placeholder 2"/>
          <p:cNvSpPr>
            <a:spLocks noGrp="1"/>
          </p:cNvSpPr>
          <p:nvPr>
            <p:ph type="pic" idx="13"/>
          </p:nvPr>
        </p:nvSpPr>
        <p:spPr>
          <a:xfrm>
            <a:off x="3810000" y="2362200"/>
            <a:ext cx="2514600" cy="2514600"/>
          </a:xfrm>
          <a:prstGeom prst="ellipse">
            <a:avLst/>
          </a:prstGeom>
          <a:solidFill>
            <a:schemeClr val="bg1"/>
          </a:solidFill>
          <a:ln w="101600">
            <a:solidFill>
              <a:schemeClr val="tx2">
                <a:alpha val="50000"/>
              </a:schemeClr>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25400"/>
          </a:bodyPr>
          <a:lstStyle>
            <a:lvl1pPr marL="0" indent="0" algn="ctr" defTabSz="914400" rtl="0" eaLnBrk="1" latinLnBrk="0" hangingPunct="1">
              <a:buNone/>
              <a:defRPr sz="18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24" name="Picture Placeholder 2"/>
          <p:cNvSpPr>
            <a:spLocks noGrp="1"/>
          </p:cNvSpPr>
          <p:nvPr>
            <p:ph type="pic" idx="14"/>
          </p:nvPr>
        </p:nvSpPr>
        <p:spPr>
          <a:xfrm>
            <a:off x="2667000" y="381000"/>
            <a:ext cx="2514600" cy="2514600"/>
          </a:xfrm>
          <a:prstGeom prst="ellipse">
            <a:avLst/>
          </a:prstGeom>
          <a:solidFill>
            <a:schemeClr val="bg1"/>
          </a:solidFill>
          <a:ln w="101600">
            <a:solidFill>
              <a:schemeClr val="tx2">
                <a:alpha val="50000"/>
              </a:schemeClr>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25400"/>
          </a:bodyPr>
          <a:lstStyle>
            <a:lvl1pPr marL="0" indent="0" algn="ctr" defTabSz="914400" rtl="0" eaLnBrk="1" latinLnBrk="0" hangingPunct="1">
              <a:buNone/>
              <a:defRPr sz="18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AF89786-CF02-4289-912C-E51EB5D64C04}" type="datetimeFigureOut">
              <a:rPr lang="en-US" smtClean="0"/>
              <a:t>2/23/2012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0CA692-40C7-45DA-A8D3-23355EA3513E}"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6096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AF89786-CF02-4289-912C-E51EB5D64C04}" type="datetimeFigureOut">
              <a:rPr lang="en-US" smtClean="0"/>
              <a:t>2/23/2012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0CA692-40C7-45DA-A8D3-23355EA3513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AF89786-CF02-4289-912C-E51EB5D64C04}" type="datetimeFigureOut">
              <a:rPr lang="en-US" smtClean="0"/>
              <a:t>2/23/2012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0CA692-40C7-45DA-A8D3-23355EA3513E}"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AF89786-CF02-4289-912C-E51EB5D64C04}" type="datetimeFigureOut">
              <a:rPr lang="en-US" smtClean="0"/>
              <a:t>2/23/2012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0CA692-40C7-45DA-A8D3-23355EA3513E}" type="slidenum">
              <a:rPr lang="en-US" smtClean="0"/>
              <a:t>‹#›</a:t>
            </a:fld>
            <a:endParaRPr lang="en-US"/>
          </a:p>
        </p:txBody>
      </p:sp>
      <p:grpSp>
        <p:nvGrpSpPr>
          <p:cNvPr id="7" name="Group 6"/>
          <p:cNvGrpSpPr/>
          <p:nvPr/>
        </p:nvGrpSpPr>
        <p:grpSpPr>
          <a:xfrm>
            <a:off x="4592782" y="2133600"/>
            <a:ext cx="3865418" cy="4172197"/>
            <a:chOff x="0" y="0"/>
            <a:chExt cx="1600200" cy="1727200"/>
          </a:xfrm>
        </p:grpSpPr>
        <p:sp>
          <p:nvSpPr>
            <p:cNvPr id="8" name="Oval 7"/>
            <p:cNvSpPr/>
            <p:nvPr/>
          </p:nvSpPr>
          <p:spPr>
            <a:xfrm>
              <a:off x="685800" y="152400"/>
              <a:ext cx="914400" cy="9144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9" name="Oval 8"/>
            <p:cNvSpPr/>
            <p:nvPr/>
          </p:nvSpPr>
          <p:spPr>
            <a:xfrm>
              <a:off x="381000" y="1206500"/>
              <a:ext cx="457200" cy="457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Oval 9"/>
            <p:cNvSpPr/>
            <p:nvPr/>
          </p:nvSpPr>
          <p:spPr>
            <a:xfrm>
              <a:off x="685800" y="914400"/>
              <a:ext cx="355600" cy="3556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1" name="Oval 10"/>
            <p:cNvSpPr/>
            <p:nvPr/>
          </p:nvSpPr>
          <p:spPr>
            <a:xfrm>
              <a:off x="647700" y="11430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2" name="Oval 11"/>
            <p:cNvSpPr/>
            <p:nvPr/>
          </p:nvSpPr>
          <p:spPr>
            <a:xfrm>
              <a:off x="457200" y="0"/>
              <a:ext cx="762000" cy="762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Oval 15"/>
            <p:cNvSpPr/>
            <p:nvPr/>
          </p:nvSpPr>
          <p:spPr>
            <a:xfrm>
              <a:off x="1028700" y="15240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Oval 16"/>
            <p:cNvSpPr/>
            <p:nvPr/>
          </p:nvSpPr>
          <p:spPr>
            <a:xfrm>
              <a:off x="889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9" name="Oval 18"/>
            <p:cNvSpPr/>
            <p:nvPr/>
          </p:nvSpPr>
          <p:spPr>
            <a:xfrm>
              <a:off x="0" y="12446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0" name="Oval 19"/>
            <p:cNvSpPr/>
            <p:nvPr/>
          </p:nvSpPr>
          <p:spPr>
            <a:xfrm>
              <a:off x="152400" y="1092200"/>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Oval 20"/>
            <p:cNvSpPr/>
            <p:nvPr/>
          </p:nvSpPr>
          <p:spPr>
            <a:xfrm>
              <a:off x="3048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13" name="Group 32"/>
          <p:cNvGrpSpPr/>
          <p:nvPr/>
        </p:nvGrpSpPr>
        <p:grpSpPr>
          <a:xfrm>
            <a:off x="609600" y="990600"/>
            <a:ext cx="1179761" cy="1356814"/>
            <a:chOff x="266700" y="914400"/>
            <a:chExt cx="1179761" cy="1356814"/>
          </a:xfrm>
        </p:grpSpPr>
        <p:sp>
          <p:nvSpPr>
            <p:cNvPr id="23" name="Oval 22"/>
            <p:cNvSpPr/>
            <p:nvPr/>
          </p:nvSpPr>
          <p:spPr>
            <a:xfrm>
              <a:off x="555812" y="1380565"/>
              <a:ext cx="890649" cy="890649"/>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6" name="Oval 25"/>
            <p:cNvSpPr/>
            <p:nvPr/>
          </p:nvSpPr>
          <p:spPr>
            <a:xfrm flipV="1">
              <a:off x="304800" y="1219200"/>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7" name="Oval 26"/>
            <p:cNvSpPr/>
            <p:nvPr/>
          </p:nvSpPr>
          <p:spPr>
            <a:xfrm flipV="1">
              <a:off x="266700" y="914400"/>
              <a:ext cx="431800" cy="4318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8" name="Oval 27"/>
            <p:cNvSpPr/>
            <p:nvPr/>
          </p:nvSpPr>
          <p:spPr>
            <a:xfrm flipV="1">
              <a:off x="609600" y="1066800"/>
              <a:ext cx="203200" cy="203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3" name="Text Placeholder 2"/>
          <p:cNvSpPr>
            <a:spLocks noGrp="1"/>
          </p:cNvSpPr>
          <p:nvPr>
            <p:ph type="body" idx="1"/>
          </p:nvPr>
        </p:nvSpPr>
        <p:spPr>
          <a:xfrm>
            <a:off x="4724400" y="2590800"/>
            <a:ext cx="1905000" cy="1905000"/>
          </a:xfrm>
          <a:prstGeom prst="ellipse">
            <a:avLst/>
          </a:prstGeom>
          <a:solidFill>
            <a:schemeClr val="tx2"/>
          </a:solidFill>
        </p:spPr>
        <p:txBody>
          <a:bodyPr anchor="ctr" anchorCtr="0">
            <a:normAutofit/>
          </a:bodyPr>
          <a:lstStyle>
            <a:lvl1pPr marL="0" indent="0" algn="ctr">
              <a:buNone/>
              <a:defRPr sz="1400" kern="1200">
                <a:solidFill>
                  <a:schemeClr val="bg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2" name="Title 1"/>
          <p:cNvSpPr>
            <a:spLocks noGrp="1"/>
          </p:cNvSpPr>
          <p:nvPr>
            <p:ph type="title"/>
          </p:nvPr>
        </p:nvSpPr>
        <p:spPr>
          <a:xfrm>
            <a:off x="1295400" y="1143000"/>
            <a:ext cx="7086600" cy="1472184"/>
          </a:xfrm>
        </p:spPr>
        <p:txBody>
          <a:bodyPr anchor="ctr" anchorCtr="0">
            <a:normAutofit/>
          </a:bodyPr>
          <a:lstStyle>
            <a:lvl1pPr algn="l">
              <a:defRPr sz="3600" b="0" cap="none" baseline="0"/>
            </a:lvl1pPr>
          </a:lstStyle>
          <a:p>
            <a:r>
              <a:rPr lang="en-US" smtClean="0"/>
              <a:t>Click to edit Master title style</a:t>
            </a:r>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00953" y="1752600"/>
            <a:ext cx="3429000" cy="3886200"/>
          </a:xfrm>
          <a:prstGeom prst="ellipse">
            <a:avLst/>
          </a:prstGeom>
          <a:solidFill>
            <a:schemeClr val="tx2">
              <a:alpha val="20000"/>
            </a:schemeClr>
          </a:solidFill>
          <a:ln>
            <a:noFill/>
          </a:ln>
        </p:spPr>
        <p:style>
          <a:lnRef idx="2">
            <a:schemeClr val="accent1">
              <a:shade val="50000"/>
            </a:schemeClr>
          </a:lnRef>
          <a:fillRef idx="1">
            <a:schemeClr val="accent1"/>
          </a:fillRef>
          <a:effectRef idx="0">
            <a:schemeClr val="accent1"/>
          </a:effectRef>
          <a:fontRef idx="minor"/>
        </p:style>
        <p:txBody>
          <a:bodyPr vert="horz" lIns="45720" tIns="45720" rIns="45720" bIns="45720" rtlCol="0" anchor="t" anchorCtr="0">
            <a:normAutofit/>
            <a:scene3d>
              <a:camera prst="orthographicFront"/>
              <a:lightRig rig="threePt" dir="t"/>
            </a:scene3d>
            <a:sp3d extrusionH="25400"/>
          </a:bodyPr>
          <a:lstStyle>
            <a:lvl1pPr indent="-228600" algn="l" defTabSz="914400" rtl="0" eaLnBrk="1" latinLnBrk="0" hangingPunct="1">
              <a:defRPr sz="1600" kern="1200">
                <a:solidFill>
                  <a:schemeClr val="tx1"/>
                </a:solidFill>
                <a:latin typeface="+mn-lt"/>
                <a:ea typeface="+mn-ea"/>
                <a:cs typeface="+mn-cs"/>
              </a:defRPr>
            </a:lvl1pPr>
            <a:lvl2pPr indent="-228600" algn="l" defTabSz="914400" rtl="0" eaLnBrk="1" latinLnBrk="0" hangingPunct="1">
              <a:defRPr sz="1400" kern="1200">
                <a:solidFill>
                  <a:schemeClr val="tx1"/>
                </a:solidFill>
                <a:latin typeface="+mn-lt"/>
                <a:ea typeface="+mn-ea"/>
                <a:cs typeface="+mn-cs"/>
              </a:defRPr>
            </a:lvl2pPr>
            <a:lvl3pPr indent="-228600" algn="l" defTabSz="914400" rtl="0" eaLnBrk="1" latinLnBrk="0" hangingPunct="1">
              <a:defRPr sz="1400" kern="1200">
                <a:solidFill>
                  <a:schemeClr val="tx1"/>
                </a:solidFill>
                <a:latin typeface="+mn-lt"/>
                <a:ea typeface="+mn-ea"/>
                <a:cs typeface="+mn-cs"/>
              </a:defRPr>
            </a:lvl3pPr>
            <a:lvl4pPr indent="-228600" algn="l" defTabSz="914400" rtl="0" eaLnBrk="1" latinLnBrk="0" hangingPunct="1">
              <a:defRPr sz="1400" kern="1200">
                <a:solidFill>
                  <a:schemeClr val="tx1"/>
                </a:solidFill>
                <a:latin typeface="+mn-lt"/>
                <a:ea typeface="+mn-ea"/>
                <a:cs typeface="+mn-cs"/>
              </a:defRPr>
            </a:lvl4pPr>
            <a:lvl5pPr indent="-228600" algn="l" defTabSz="914400" rtl="0" eaLnBrk="1" latinLnBrk="0" hangingPunct="1">
              <a:defRPr sz="1400" kern="1200">
                <a:solidFill>
                  <a:schemeClr val="tx1"/>
                </a:solidFill>
                <a:latin typeface="+mn-lt"/>
                <a:ea typeface="+mn-ea"/>
                <a:cs typeface="+mn-cs"/>
              </a:defRPr>
            </a:lvl5pPr>
            <a:lvl6pPr>
              <a:defRPr sz="1400"/>
            </a:lvl6pPr>
            <a:lvl7pPr>
              <a:defRPr sz="1400"/>
            </a:lvl7pPr>
            <a:lvl8pPr>
              <a:defRPr sz="1400"/>
            </a:lvl8pPr>
            <a:lvl9pPr>
              <a:defRPr sz="14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800600" y="2362200"/>
            <a:ext cx="3429000" cy="3886200"/>
          </a:xfrm>
          <a:prstGeom prst="ellipse">
            <a:avLst/>
          </a:prstGeom>
          <a:solidFill>
            <a:schemeClr val="tx2">
              <a:alpha val="20000"/>
            </a:schemeClr>
          </a:solidFill>
          <a:ln>
            <a:noFill/>
          </a:ln>
        </p:spPr>
        <p:style>
          <a:lnRef idx="2">
            <a:schemeClr val="accent1">
              <a:shade val="50000"/>
            </a:schemeClr>
          </a:lnRef>
          <a:fillRef idx="1">
            <a:schemeClr val="accent1"/>
          </a:fillRef>
          <a:effectRef idx="0">
            <a:schemeClr val="accent1"/>
          </a:effectRef>
          <a:fontRef idx="minor"/>
        </p:style>
        <p:txBody>
          <a:bodyPr vert="horz" lIns="45720" tIns="45720" rIns="45720" bIns="45720" rtlCol="0" anchor="t" anchorCtr="0">
            <a:normAutofit/>
            <a:scene3d>
              <a:camera prst="orthographicFront"/>
              <a:lightRig rig="threePt" dir="t"/>
            </a:scene3d>
            <a:sp3d extrusionH="25400"/>
          </a:bodyPr>
          <a:lstStyle>
            <a:lvl1pPr indent="-228600" algn="l" defTabSz="914400" rtl="0" eaLnBrk="1" latinLnBrk="0" hangingPunct="1">
              <a:buFont typeface="Wingdings" pitchFamily="2" charset="2"/>
              <a:buChar char="l"/>
              <a:defRPr sz="1600" kern="1200">
                <a:solidFill>
                  <a:schemeClr val="tx1"/>
                </a:solidFill>
                <a:latin typeface="+mn-lt"/>
                <a:ea typeface="+mn-ea"/>
                <a:cs typeface="+mn-cs"/>
              </a:defRPr>
            </a:lvl1pPr>
            <a:lvl2pPr indent="-228600" algn="l" defTabSz="914400" rtl="0" eaLnBrk="1" latinLnBrk="0" hangingPunct="1">
              <a:buFont typeface="Arial" pitchFamily="34" charset="0"/>
              <a:defRPr sz="1400" kern="1200">
                <a:solidFill>
                  <a:schemeClr val="tx1"/>
                </a:solidFill>
                <a:latin typeface="+mn-lt"/>
                <a:ea typeface="+mn-ea"/>
                <a:cs typeface="+mn-cs"/>
              </a:defRPr>
            </a:lvl2pPr>
            <a:lvl3pPr indent="-228600" algn="l" defTabSz="914400" rtl="0" eaLnBrk="1" latinLnBrk="0" hangingPunct="1">
              <a:buFont typeface="Wingdings" pitchFamily="2" charset="2"/>
              <a:buChar char="l"/>
              <a:defRPr sz="1400" kern="1200">
                <a:solidFill>
                  <a:schemeClr val="tx1"/>
                </a:solidFill>
                <a:latin typeface="+mn-lt"/>
                <a:ea typeface="+mn-ea"/>
                <a:cs typeface="+mn-cs"/>
              </a:defRPr>
            </a:lvl3pPr>
            <a:lvl4pPr indent="-228600" algn="l" defTabSz="914400" rtl="0" eaLnBrk="1" latinLnBrk="0" hangingPunct="1">
              <a:buFont typeface="Arial" pitchFamily="34" charset="0"/>
              <a:defRPr sz="1400" kern="1200">
                <a:solidFill>
                  <a:schemeClr val="tx1"/>
                </a:solidFill>
                <a:latin typeface="+mn-lt"/>
                <a:ea typeface="+mn-ea"/>
                <a:cs typeface="+mn-cs"/>
              </a:defRPr>
            </a:lvl4pPr>
            <a:lvl5pPr indent="-228600" algn="l" defTabSz="914400" rtl="0" eaLnBrk="1" latinLnBrk="0" hangingPunct="1">
              <a:buFont typeface="Wingdings" pitchFamily="2" charset="2"/>
              <a:buChar char="l"/>
              <a:defRPr sz="1400" kern="1200">
                <a:solidFill>
                  <a:schemeClr val="tx1"/>
                </a:solidFill>
                <a:latin typeface="+mn-lt"/>
                <a:ea typeface="+mn-ea"/>
                <a:cs typeface="+mn-cs"/>
              </a:defRPr>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8AF89786-CF02-4289-912C-E51EB5D64C04}" type="datetimeFigureOut">
              <a:rPr lang="en-US" smtClean="0"/>
              <a:t>2/23/2012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0CA692-40C7-45DA-A8D3-23355EA3513E}" type="slidenum">
              <a:rPr lang="en-US" smtClean="0"/>
              <a:t>‹#›</a:t>
            </a:fld>
            <a:endParaRPr lang="en-US"/>
          </a:p>
        </p:txBody>
      </p:sp>
      <p:sp>
        <p:nvSpPr>
          <p:cNvPr id="2" name="Title 1"/>
          <p:cNvSpPr>
            <a:spLocks noGrp="1"/>
          </p:cNvSpPr>
          <p:nvPr>
            <p:ph type="title"/>
          </p:nvPr>
        </p:nvSpPr>
        <p:spPr>
          <a:xfrm>
            <a:off x="1447800" y="609600"/>
            <a:ext cx="6629400" cy="1143000"/>
          </a:xfrm>
        </p:spPr>
        <p:txBody>
          <a:bodyPr/>
          <a:lstStyle/>
          <a:p>
            <a:r>
              <a:rPr lang="en-US" smtClean="0"/>
              <a:t>Click to edit Master title style</a:t>
            </a:r>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rot="16200000">
            <a:off x="-870003" y="3147219"/>
            <a:ext cx="3429000" cy="639762"/>
          </a:xfrm>
          <a:prstGeom prst="rect">
            <a:avLst/>
          </a:prstGeom>
          <a:noFill/>
        </p:spPr>
        <p:txBody>
          <a:bodyPr anchor="ctr" anchorCtr="0">
            <a:scene3d>
              <a:camera prst="orthographicFront"/>
              <a:lightRig rig="threePt" dir="t"/>
            </a:scene3d>
            <a:sp3d extrusionH="25400">
              <a:bevelT w="12700" h="12700"/>
              <a:extrusionClr>
                <a:schemeClr val="bg1">
                  <a:lumMod val="10000"/>
                  <a:lumOff val="90000"/>
                </a:schemeClr>
              </a:extrusionClr>
            </a:sp3d>
          </a:bodyPr>
          <a:lstStyle>
            <a:lvl1pPr marL="0" indent="0" algn="ctr">
              <a:buNone/>
              <a:defRPr sz="1800" b="0">
                <a:effectLst/>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66800" y="1755648"/>
            <a:ext cx="3200400" cy="3429000"/>
          </a:xfrm>
        </p:spPr>
        <p:txBody>
          <a:bodyPr>
            <a:noAutofit/>
          </a:bodyPr>
          <a:lstStyle>
            <a:lvl1pPr>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rot="16200000">
            <a:off x="3259278" y="3756819"/>
            <a:ext cx="3429000" cy="639762"/>
          </a:xfrm>
          <a:prstGeom prst="rect">
            <a:avLst/>
          </a:prstGeom>
          <a:noFill/>
        </p:spPr>
        <p:txBody>
          <a:bodyPr anchor="ctr" anchorCtr="0">
            <a:scene3d>
              <a:camera prst="orthographicFront"/>
              <a:lightRig rig="threePt" dir="t"/>
            </a:scene3d>
            <a:sp3d extrusionH="25400">
              <a:bevelT w="12700" h="12700"/>
              <a:extrusionClr>
                <a:schemeClr val="bg1">
                  <a:lumMod val="10000"/>
                  <a:lumOff val="90000"/>
                </a:schemeClr>
              </a:extrusionClr>
            </a:sp3d>
          </a:bodyPr>
          <a:lstStyle>
            <a:lvl1pPr marL="0" indent="0" algn="ctr">
              <a:buNone/>
              <a:defRPr sz="1800" b="0">
                <a:effectLst/>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81600" y="2359152"/>
            <a:ext cx="3200400" cy="3429000"/>
          </a:xfrm>
        </p:spPr>
        <p:txBody>
          <a:bodyPr>
            <a:noAutofit/>
          </a:bodyPr>
          <a:lstStyle>
            <a:lvl1pPr>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8AF89786-CF02-4289-912C-E51EB5D64C04}" type="datetimeFigureOut">
              <a:rPr lang="en-US" smtClean="0"/>
              <a:t>2/23/2012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40CA692-40C7-45DA-A8D3-23355EA3513E}"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8AF89786-CF02-4289-912C-E51EB5D64C04}" type="datetimeFigureOut">
              <a:rPr lang="en-US" smtClean="0"/>
              <a:t>2/23/2012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40CA692-40C7-45DA-A8D3-23355EA3513E}"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bg>
      <p:bgRef idx="1003">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F89786-CF02-4289-912C-E51EB5D64C04}" type="datetimeFigureOut">
              <a:rPr lang="en-US" smtClean="0"/>
              <a:t>2/23/2012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40CA692-40C7-45DA-A8D3-23355EA3513E}"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384048"/>
            <a:ext cx="2130552" cy="3044952"/>
          </a:xfrm>
          <a:noFill/>
          <a:ln>
            <a:noFill/>
          </a:ln>
          <a:scene3d>
            <a:camera prst="orthographicFront"/>
            <a:lightRig rig="threePt" dir="t"/>
          </a:scene3d>
          <a:sp3d>
            <a:bevelT w="12700" h="12700"/>
          </a:sp3d>
        </p:spPr>
        <p:txBody>
          <a:bodyPr vert="horz" lIns="91440" tIns="45720" rIns="91440" bIns="45720" rtlCol="0" anchor="b">
            <a:noAutofit/>
            <a:scene3d>
              <a:camera prst="orthographicFront"/>
              <a:lightRig rig="threePt" dir="t"/>
            </a:scene3d>
            <a:sp3d extrusionH="25400">
              <a:bevelT w="12700" h="12700"/>
              <a:extrusionClr>
                <a:schemeClr val="bg1">
                  <a:lumMod val="10000"/>
                  <a:lumOff val="90000"/>
                </a:schemeClr>
              </a:extrusionClr>
            </a:sp3d>
          </a:bodyPr>
          <a:lstStyle>
            <a:lvl1pPr algn="l" defTabSz="914400" rtl="0" eaLnBrk="1" latinLnBrk="0" hangingPunct="1">
              <a:spcBef>
                <a:spcPct val="0"/>
              </a:spcBef>
              <a:buNone/>
              <a:defRPr sz="4000" kern="1200" spc="200" baseline="0">
                <a:solidFill>
                  <a:schemeClr val="tx1"/>
                </a:solidFill>
                <a:effectLst/>
                <a:latin typeface="+mj-lt"/>
                <a:ea typeface="+mj-ea"/>
                <a:cs typeface="+mj-cs"/>
              </a:defRPr>
            </a:lvl1pPr>
          </a:lstStyle>
          <a:p>
            <a:r>
              <a:rPr lang="en-US" smtClean="0"/>
              <a:t>Click to edit Master title style</a:t>
            </a:r>
            <a:endParaRPr/>
          </a:p>
        </p:txBody>
      </p:sp>
      <p:sp>
        <p:nvSpPr>
          <p:cNvPr id="5" name="Date Placeholder 4"/>
          <p:cNvSpPr>
            <a:spLocks noGrp="1"/>
          </p:cNvSpPr>
          <p:nvPr>
            <p:ph type="dt" sz="half" idx="10"/>
          </p:nvPr>
        </p:nvSpPr>
        <p:spPr/>
        <p:txBody>
          <a:bodyPr/>
          <a:lstStyle/>
          <a:p>
            <a:fld id="{8AF89786-CF02-4289-912C-E51EB5D64C04}" type="datetimeFigureOut">
              <a:rPr lang="en-US" smtClean="0"/>
              <a:t>2/23/2012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0CA692-40C7-45DA-A8D3-23355EA3513E}" type="slidenum">
              <a:rPr lang="en-US" smtClean="0"/>
              <a:t>‹#›</a:t>
            </a:fld>
            <a:endParaRPr lang="en-US"/>
          </a:p>
        </p:txBody>
      </p:sp>
      <p:grpSp>
        <p:nvGrpSpPr>
          <p:cNvPr id="8" name="Group 22"/>
          <p:cNvGrpSpPr/>
          <p:nvPr/>
        </p:nvGrpSpPr>
        <p:grpSpPr>
          <a:xfrm>
            <a:off x="4695702" y="2133600"/>
            <a:ext cx="4448298" cy="4018808"/>
            <a:chOff x="4695702" y="2133600"/>
            <a:chExt cx="4448298" cy="4018808"/>
          </a:xfrm>
        </p:grpSpPr>
        <p:sp>
          <p:nvSpPr>
            <p:cNvPr id="10" name="Oval 9"/>
            <p:cNvSpPr/>
            <p:nvPr/>
          </p:nvSpPr>
          <p:spPr>
            <a:xfrm>
              <a:off x="4695702" y="5048003"/>
              <a:ext cx="1104405" cy="1104405"/>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Oval 10"/>
            <p:cNvSpPr/>
            <p:nvPr/>
          </p:nvSpPr>
          <p:spPr>
            <a:xfrm>
              <a:off x="7065818" y="4572000"/>
              <a:ext cx="858982" cy="858982"/>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2" name="Oval 11"/>
            <p:cNvSpPr/>
            <p:nvPr/>
          </p:nvSpPr>
          <p:spPr>
            <a:xfrm>
              <a:off x="5339938" y="4894613"/>
              <a:ext cx="1043049" cy="1043049"/>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3" name="Oval 12"/>
            <p:cNvSpPr/>
            <p:nvPr/>
          </p:nvSpPr>
          <p:spPr>
            <a:xfrm>
              <a:off x="6693725" y="3048000"/>
              <a:ext cx="1840675" cy="1840675"/>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Oval 13"/>
            <p:cNvSpPr/>
            <p:nvPr/>
          </p:nvSpPr>
          <p:spPr>
            <a:xfrm>
              <a:off x="7916883" y="2133600"/>
              <a:ext cx="858982" cy="858982"/>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Oval 14"/>
            <p:cNvSpPr/>
            <p:nvPr/>
          </p:nvSpPr>
          <p:spPr>
            <a:xfrm>
              <a:off x="7824849" y="2685803"/>
              <a:ext cx="1043049" cy="1043049"/>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6" name="Oval 15"/>
            <p:cNvSpPr/>
            <p:nvPr/>
          </p:nvSpPr>
          <p:spPr>
            <a:xfrm>
              <a:off x="8653153" y="2869870"/>
              <a:ext cx="490847" cy="490847"/>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8" name="Oval 17"/>
            <p:cNvSpPr/>
            <p:nvPr/>
          </p:nvSpPr>
          <p:spPr>
            <a:xfrm>
              <a:off x="6552210" y="5120244"/>
              <a:ext cx="306779" cy="306779"/>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0" name="Oval 19"/>
            <p:cNvSpPr/>
            <p:nvPr/>
          </p:nvSpPr>
          <p:spPr>
            <a:xfrm>
              <a:off x="6781800" y="5562600"/>
              <a:ext cx="306779" cy="306779"/>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1" name="Oval 20"/>
            <p:cNvSpPr/>
            <p:nvPr/>
          </p:nvSpPr>
          <p:spPr>
            <a:xfrm>
              <a:off x="6705600" y="5181600"/>
              <a:ext cx="306779" cy="306779"/>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2" name="Oval 21"/>
            <p:cNvSpPr/>
            <p:nvPr/>
          </p:nvSpPr>
          <p:spPr>
            <a:xfrm>
              <a:off x="7073735" y="5120244"/>
              <a:ext cx="306779" cy="306779"/>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3" name="Content Placeholder 2"/>
          <p:cNvSpPr>
            <a:spLocks noGrp="1"/>
          </p:cNvSpPr>
          <p:nvPr>
            <p:ph idx="1"/>
          </p:nvPr>
        </p:nvSpPr>
        <p:spPr>
          <a:xfrm>
            <a:off x="2895600" y="927847"/>
            <a:ext cx="4114800" cy="4114800"/>
          </a:xfrm>
          <a:solidFill>
            <a:schemeClr val="bg1"/>
          </a:solidFill>
          <a:ln w="101600">
            <a:solidFill>
              <a:schemeClr val="tx2">
                <a:alpha val="50000"/>
              </a:schemeClr>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vert="horz" lIns="45720" tIns="91440" rIns="45720" bIns="45720" rtlCol="0" anchor="t" anchorCtr="0">
            <a:normAutofit/>
            <a:scene3d>
              <a:camera prst="orthographicFront"/>
              <a:lightRig rig="threePt" dir="t"/>
            </a:scene3d>
            <a:sp3d extrusionH="25400"/>
          </a:bodyPr>
          <a:lstStyle>
            <a:lvl1pPr marL="228600" indent="-228600" algn="l" defTabSz="914400" rtl="0" eaLnBrk="1" latinLnBrk="0" hangingPunct="1">
              <a:spcBef>
                <a:spcPts val="1800"/>
              </a:spcBef>
              <a:buFont typeface="Wingdings" pitchFamily="2" charset="2"/>
              <a:buChar char="l"/>
              <a:defRPr sz="1800" kern="1200">
                <a:solidFill>
                  <a:schemeClr val="lt1"/>
                </a:solidFill>
                <a:latin typeface="+mn-lt"/>
                <a:ea typeface="+mn-ea"/>
                <a:cs typeface="+mn-cs"/>
              </a:defRPr>
            </a:lvl1pPr>
            <a:lvl2pPr marL="511175" indent="-228600" algn="l" defTabSz="914400" rtl="0" eaLnBrk="1" latinLnBrk="0" hangingPunct="1">
              <a:spcBef>
                <a:spcPts val="1800"/>
              </a:spcBef>
              <a:buFont typeface="Arial" pitchFamily="34" charset="0"/>
              <a:buChar char="•"/>
              <a:defRPr sz="1600" kern="1200">
                <a:solidFill>
                  <a:schemeClr val="lt1"/>
                </a:solidFill>
                <a:latin typeface="+mn-lt"/>
                <a:ea typeface="+mn-ea"/>
                <a:cs typeface="+mn-cs"/>
              </a:defRPr>
            </a:lvl2pPr>
            <a:lvl3pPr marL="806450" indent="-228600" algn="l" defTabSz="914400" rtl="0" eaLnBrk="1" latinLnBrk="0" hangingPunct="1">
              <a:spcBef>
                <a:spcPts val="1800"/>
              </a:spcBef>
              <a:buFont typeface="Wingdings" pitchFamily="2" charset="2"/>
              <a:buChar char="l"/>
              <a:defRPr sz="1600" kern="1200">
                <a:solidFill>
                  <a:schemeClr val="lt1"/>
                </a:solidFill>
                <a:latin typeface="+mn-lt"/>
                <a:ea typeface="+mn-ea"/>
                <a:cs typeface="+mn-cs"/>
              </a:defRPr>
            </a:lvl3pPr>
            <a:lvl4pPr marL="1089025" indent="-228600" algn="l" defTabSz="914400" rtl="0" eaLnBrk="1" latinLnBrk="0" hangingPunct="1">
              <a:spcBef>
                <a:spcPts val="1800"/>
              </a:spcBef>
              <a:buFont typeface="Arial" pitchFamily="34" charset="0"/>
              <a:buChar char="•"/>
              <a:defRPr sz="1600" kern="1200">
                <a:solidFill>
                  <a:schemeClr val="lt1"/>
                </a:solidFill>
                <a:latin typeface="+mn-lt"/>
                <a:ea typeface="+mn-ea"/>
                <a:cs typeface="+mn-cs"/>
              </a:defRPr>
            </a:lvl4pPr>
            <a:lvl5pPr marL="1371600" indent="-228600" algn="l" defTabSz="914400" rtl="0" eaLnBrk="1" latinLnBrk="0" hangingPunct="1">
              <a:spcBef>
                <a:spcPts val="1800"/>
              </a:spcBef>
              <a:buFont typeface="Wingdings" pitchFamily="2" charset="2"/>
              <a:buChar char="l"/>
              <a:defRPr sz="1600" kern="1200">
                <a:solidFill>
                  <a:schemeClr val="lt1"/>
                </a:solidFill>
                <a:latin typeface="+mn-lt"/>
                <a:ea typeface="+mn-ea"/>
                <a:cs typeface="+mn-cs"/>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25" name="Oval 24"/>
          <p:cNvSpPr/>
          <p:nvPr/>
        </p:nvSpPr>
        <p:spPr>
          <a:xfrm>
            <a:off x="3886200" y="5638800"/>
            <a:ext cx="304800" cy="3048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 name="Text Placeholder 3"/>
          <p:cNvSpPr>
            <a:spLocks noGrp="1"/>
          </p:cNvSpPr>
          <p:nvPr>
            <p:ph type="body" sz="half" idx="2"/>
          </p:nvPr>
        </p:nvSpPr>
        <p:spPr>
          <a:xfrm>
            <a:off x="457199" y="4645152"/>
            <a:ext cx="2514600" cy="1600200"/>
          </a:xfrm>
          <a:solidFill>
            <a:schemeClr val="tx2">
              <a:alpha val="20000"/>
            </a:schemeClr>
          </a:solidFill>
          <a:ln>
            <a:noFill/>
          </a:ln>
        </p:spPr>
        <p:txBody>
          <a:bodyPr vert="horz" lIns="0" tIns="45720" rIns="0" bIns="45720" rtlCol="0" anchor="t" anchorCtr="0">
            <a:normAutofit/>
            <a:scene3d>
              <a:camera prst="orthographicFront"/>
              <a:lightRig rig="threePt" dir="t"/>
            </a:scene3d>
            <a:sp3d extrusionH="25400"/>
          </a:bodyPr>
          <a:lstStyle>
            <a:lvl1pPr marL="0" indent="0" algn="ctr">
              <a:buNone/>
              <a:defRPr sz="14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1800"/>
              </a:spcBef>
              <a:buFont typeface="Wingdings" pitchFamily="2" charset="2"/>
              <a:buNone/>
            </a:pPr>
            <a:r>
              <a:rPr lang="en-US" smtClean="0"/>
              <a:t>Click to edit Master text styles</a:t>
            </a:r>
          </a:p>
        </p:txBody>
      </p:sp>
      <p:sp>
        <p:nvSpPr>
          <p:cNvPr id="26" name="Oval 25"/>
          <p:cNvSpPr/>
          <p:nvPr/>
        </p:nvSpPr>
        <p:spPr>
          <a:xfrm>
            <a:off x="3319153" y="5147953"/>
            <a:ext cx="186047" cy="186047"/>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4" name="Oval 23"/>
          <p:cNvSpPr/>
          <p:nvPr/>
        </p:nvSpPr>
        <p:spPr>
          <a:xfrm>
            <a:off x="3225024" y="5103129"/>
            <a:ext cx="186047" cy="186047"/>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2133600" cy="3048000"/>
          </a:xfrm>
          <a:noFill/>
          <a:ln>
            <a:noFill/>
          </a:ln>
          <a:scene3d>
            <a:camera prst="orthographicFront"/>
            <a:lightRig rig="threePt" dir="t"/>
          </a:scene3d>
          <a:sp3d>
            <a:bevelT w="12700" h="12700"/>
          </a:sp3d>
        </p:spPr>
        <p:txBody>
          <a:bodyPr anchor="b">
            <a:noAutofit/>
          </a:bodyPr>
          <a:lstStyle>
            <a:lvl1pPr algn="l">
              <a:defRPr sz="4000" kern="1200" spc="200" baseline="0">
                <a:solidFill>
                  <a:schemeClr val="tx1"/>
                </a:solidFill>
                <a:effectLst/>
                <a:latin typeface="+mj-lt"/>
                <a:ea typeface="+mj-ea"/>
                <a:cs typeface="+mj-cs"/>
              </a:defRPr>
            </a:lvl1pPr>
          </a:lstStyle>
          <a:p>
            <a:r>
              <a:rPr lang="en-US" smtClean="0"/>
              <a:t>Click to edit Master title style</a:t>
            </a:r>
            <a:endParaRPr/>
          </a:p>
        </p:txBody>
      </p:sp>
      <p:sp>
        <p:nvSpPr>
          <p:cNvPr id="4" name="Text Placeholder 3"/>
          <p:cNvSpPr>
            <a:spLocks noGrp="1"/>
          </p:cNvSpPr>
          <p:nvPr>
            <p:ph type="body" sz="half" idx="2"/>
          </p:nvPr>
        </p:nvSpPr>
        <p:spPr>
          <a:xfrm>
            <a:off x="457200" y="4648200"/>
            <a:ext cx="3200400" cy="1524000"/>
          </a:xfrm>
        </p:spPr>
        <p:txBody>
          <a:bodyPr lIns="0" rIns="0">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F89786-CF02-4289-912C-E51EB5D64C04}" type="datetimeFigureOut">
              <a:rPr lang="en-US" smtClean="0"/>
              <a:t>2/23/2012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0CA692-40C7-45DA-A8D3-23355EA3513E}" type="slidenum">
              <a:rPr lang="en-US" smtClean="0"/>
              <a:t>‹#›</a:t>
            </a:fld>
            <a:endParaRPr lang="en-US"/>
          </a:p>
        </p:txBody>
      </p:sp>
      <p:grpSp>
        <p:nvGrpSpPr>
          <p:cNvPr id="22" name="Group 21"/>
          <p:cNvGrpSpPr/>
          <p:nvPr/>
        </p:nvGrpSpPr>
        <p:grpSpPr>
          <a:xfrm>
            <a:off x="3775364" y="2133600"/>
            <a:ext cx="5368636" cy="4724400"/>
            <a:chOff x="0" y="0"/>
            <a:chExt cx="2222500" cy="1955800"/>
          </a:xfrm>
        </p:grpSpPr>
        <p:sp>
          <p:nvSpPr>
            <p:cNvPr id="8" name="Oval 7"/>
            <p:cNvSpPr/>
            <p:nvPr/>
          </p:nvSpPr>
          <p:spPr>
            <a:xfrm>
              <a:off x="685800" y="152400"/>
              <a:ext cx="914400" cy="9144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9" name="Oval 8"/>
            <p:cNvSpPr/>
            <p:nvPr/>
          </p:nvSpPr>
          <p:spPr>
            <a:xfrm>
              <a:off x="381000" y="1206500"/>
              <a:ext cx="457200" cy="457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Oval 9"/>
            <p:cNvSpPr/>
            <p:nvPr/>
          </p:nvSpPr>
          <p:spPr>
            <a:xfrm>
              <a:off x="685800" y="914400"/>
              <a:ext cx="355600" cy="3556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1" name="Oval 10"/>
            <p:cNvSpPr/>
            <p:nvPr/>
          </p:nvSpPr>
          <p:spPr>
            <a:xfrm>
              <a:off x="647700" y="11430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2" name="Oval 11"/>
            <p:cNvSpPr/>
            <p:nvPr/>
          </p:nvSpPr>
          <p:spPr>
            <a:xfrm>
              <a:off x="457200" y="0"/>
              <a:ext cx="762000" cy="762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Oval 12"/>
            <p:cNvSpPr/>
            <p:nvPr/>
          </p:nvSpPr>
          <p:spPr>
            <a:xfrm>
              <a:off x="1714500" y="0"/>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Oval 13"/>
            <p:cNvSpPr/>
            <p:nvPr/>
          </p:nvSpPr>
          <p:spPr>
            <a:xfrm>
              <a:off x="1676400" y="2286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Oval 14"/>
            <p:cNvSpPr/>
            <p:nvPr/>
          </p:nvSpPr>
          <p:spPr>
            <a:xfrm>
              <a:off x="2019300" y="304800"/>
              <a:ext cx="203200" cy="203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6" name="Oval 15"/>
            <p:cNvSpPr/>
            <p:nvPr/>
          </p:nvSpPr>
          <p:spPr>
            <a:xfrm>
              <a:off x="1028700" y="15240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Oval 16"/>
            <p:cNvSpPr/>
            <p:nvPr/>
          </p:nvSpPr>
          <p:spPr>
            <a:xfrm>
              <a:off x="889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Oval 17"/>
            <p:cNvSpPr/>
            <p:nvPr/>
          </p:nvSpPr>
          <p:spPr>
            <a:xfrm>
              <a:off x="914400" y="17526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9" name="Oval 18"/>
            <p:cNvSpPr/>
            <p:nvPr/>
          </p:nvSpPr>
          <p:spPr>
            <a:xfrm>
              <a:off x="0" y="12446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0" name="Oval 19"/>
            <p:cNvSpPr/>
            <p:nvPr/>
          </p:nvSpPr>
          <p:spPr>
            <a:xfrm>
              <a:off x="152400" y="1092200"/>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Oval 20"/>
            <p:cNvSpPr/>
            <p:nvPr/>
          </p:nvSpPr>
          <p:spPr>
            <a:xfrm>
              <a:off x="3048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3" name="Picture Placeholder 2"/>
          <p:cNvSpPr>
            <a:spLocks noGrp="1"/>
          </p:cNvSpPr>
          <p:nvPr>
            <p:ph type="pic" idx="1"/>
          </p:nvPr>
        </p:nvSpPr>
        <p:spPr>
          <a:xfrm>
            <a:off x="2514600" y="685800"/>
            <a:ext cx="4572000" cy="4572000"/>
          </a:xfrm>
          <a:prstGeom prst="ellipse">
            <a:avLst/>
          </a:prstGeom>
          <a:solidFill>
            <a:schemeClr val="bg1"/>
          </a:solidFill>
          <a:ln w="101600">
            <a:solidFill>
              <a:schemeClr val="tx2">
                <a:alpha val="50000"/>
              </a:schemeClr>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25400"/>
          </a:bodyPr>
          <a:lstStyle>
            <a:lvl1pPr marL="0" indent="0" algn="ctr" defTabSz="914400" rtl="0" eaLnBrk="1" latinLnBrk="0" hangingPunct="1">
              <a:buNone/>
              <a:defRPr sz="18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47800" y="609600"/>
            <a:ext cx="6629400" cy="1143000"/>
          </a:xfrm>
          <a:prstGeom prst="rect">
            <a:avLst/>
          </a:prstGeom>
        </p:spPr>
        <p:txBody>
          <a:bodyPr vert="horz" lIns="91440" tIns="45720" rIns="91440" bIns="45720" rtlCol="0" anchor="ctr">
            <a:normAutofit/>
            <a:scene3d>
              <a:camera prst="orthographicFront"/>
              <a:lightRig rig="threePt" dir="t"/>
            </a:scene3d>
            <a:sp3d extrusionH="25400">
              <a:bevelT w="12700" h="12700"/>
              <a:extrusionClr>
                <a:schemeClr val="bg1">
                  <a:lumMod val="10000"/>
                  <a:lumOff val="90000"/>
                </a:schemeClr>
              </a:extrusionClr>
            </a:sp3d>
          </a:bodyPr>
          <a:lstStyle/>
          <a:p>
            <a:r>
              <a:rPr lang="en-US" smtClean="0"/>
              <a:t>Click to edit Master title style</a:t>
            </a:r>
            <a:endParaRPr/>
          </a:p>
        </p:txBody>
      </p:sp>
      <p:sp>
        <p:nvSpPr>
          <p:cNvPr id="3" name="Text Placeholder 2"/>
          <p:cNvSpPr>
            <a:spLocks noGrp="1"/>
          </p:cNvSpPr>
          <p:nvPr>
            <p:ph type="body" idx="1"/>
          </p:nvPr>
        </p:nvSpPr>
        <p:spPr>
          <a:xfrm>
            <a:off x="1447800" y="1901952"/>
            <a:ext cx="6629400" cy="4224528"/>
          </a:xfrm>
          <a:prstGeom prst="ellipse">
            <a:avLst/>
          </a:prstGeom>
          <a:solidFill>
            <a:schemeClr val="tx2">
              <a:alpha val="20000"/>
            </a:schemeClr>
          </a:solidFill>
          <a:ln>
            <a:noFill/>
          </a:ln>
        </p:spPr>
        <p:style>
          <a:lnRef idx="2">
            <a:schemeClr val="accent1">
              <a:shade val="50000"/>
            </a:schemeClr>
          </a:lnRef>
          <a:fillRef idx="1">
            <a:schemeClr val="accent1"/>
          </a:fillRef>
          <a:effectRef idx="0">
            <a:schemeClr val="accent1"/>
          </a:effectRef>
          <a:fontRef idx="minor"/>
        </p:style>
        <p:txBody>
          <a:bodyPr vert="horz" lIns="45720" tIns="45720" rIns="45720" bIns="45720" rtlCol="0" anchor="t" anchorCtr="0">
            <a:normAutofit/>
            <a:scene3d>
              <a:camera prst="orthographicFront"/>
              <a:lightRig rig="threePt" dir="t"/>
            </a:scene3d>
            <a:sp3d extrusionH="25400"/>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457200" y="6521824"/>
            <a:ext cx="2133600" cy="259976"/>
          </a:xfrm>
          <a:prstGeom prst="rect">
            <a:avLst/>
          </a:prstGeom>
        </p:spPr>
        <p:txBody>
          <a:bodyPr vert="horz" lIns="91440" tIns="45720" rIns="91440" bIns="45720" rtlCol="0" anchor="ctr"/>
          <a:lstStyle>
            <a:lvl1pPr algn="l">
              <a:defRPr sz="1100">
                <a:solidFill>
                  <a:schemeClr val="tx1">
                    <a:tint val="75000"/>
                  </a:schemeClr>
                </a:solidFill>
              </a:defRPr>
            </a:lvl1pPr>
          </a:lstStyle>
          <a:p>
            <a:fld id="{8AF89786-CF02-4289-912C-E51EB5D64C04}" type="datetimeFigureOut">
              <a:rPr lang="en-US" smtClean="0"/>
              <a:t>2/23/2012</a:t>
            </a:fld>
            <a:endParaRPr lang="en-US"/>
          </a:p>
        </p:txBody>
      </p:sp>
      <p:sp>
        <p:nvSpPr>
          <p:cNvPr id="5" name="Footer Placeholder 4"/>
          <p:cNvSpPr>
            <a:spLocks noGrp="1"/>
          </p:cNvSpPr>
          <p:nvPr>
            <p:ph type="ftr" sz="quarter" idx="3"/>
          </p:nvPr>
        </p:nvSpPr>
        <p:spPr>
          <a:xfrm>
            <a:off x="3124200" y="6521824"/>
            <a:ext cx="2895600" cy="259976"/>
          </a:xfrm>
          <a:prstGeom prst="rect">
            <a:avLst/>
          </a:prstGeom>
        </p:spPr>
        <p:txBody>
          <a:bodyPr vert="horz" lIns="91440" tIns="45720" rIns="91440" bIns="45720" rtlCol="0" anchor="ctr"/>
          <a:lstStyle>
            <a:lvl1pPr algn="ctr">
              <a:defRPr sz="11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521824"/>
            <a:ext cx="2133600" cy="259976"/>
          </a:xfrm>
          <a:prstGeom prst="rect">
            <a:avLst/>
          </a:prstGeom>
        </p:spPr>
        <p:txBody>
          <a:bodyPr vert="horz" lIns="91440" tIns="45720" rIns="91440" bIns="45720" rtlCol="0" anchor="ctr"/>
          <a:lstStyle>
            <a:lvl1pPr algn="r">
              <a:defRPr sz="1100">
                <a:solidFill>
                  <a:schemeClr val="tx1">
                    <a:tint val="75000"/>
                  </a:schemeClr>
                </a:solidFill>
              </a:defRPr>
            </a:lvl1pPr>
          </a:lstStyle>
          <a:p>
            <a:fld id="{F40CA692-40C7-45DA-A8D3-23355EA3513E}" type="slidenum">
              <a:rPr lang="en-US" smtClean="0"/>
              <a:t>‹#›</a:t>
            </a:fld>
            <a:endParaRPr lang="en-US"/>
          </a:p>
        </p:txBody>
      </p:sp>
      <p:sp>
        <p:nvSpPr>
          <p:cNvPr id="59" name="Oval 58"/>
          <p:cNvSpPr/>
          <p:nvPr/>
        </p:nvSpPr>
        <p:spPr>
          <a:xfrm>
            <a:off x="685800" y="152400"/>
            <a:ext cx="914400" cy="9144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62" name="Oval 61"/>
          <p:cNvSpPr/>
          <p:nvPr/>
        </p:nvSpPr>
        <p:spPr>
          <a:xfrm>
            <a:off x="381000" y="1206500"/>
            <a:ext cx="457200" cy="457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3" name="Oval 62"/>
          <p:cNvSpPr/>
          <p:nvPr/>
        </p:nvSpPr>
        <p:spPr>
          <a:xfrm>
            <a:off x="685800" y="914400"/>
            <a:ext cx="355600" cy="3556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64" name="Oval 63"/>
          <p:cNvSpPr/>
          <p:nvPr/>
        </p:nvSpPr>
        <p:spPr>
          <a:xfrm>
            <a:off x="647700" y="11430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65" name="Oval 64"/>
          <p:cNvSpPr/>
          <p:nvPr/>
        </p:nvSpPr>
        <p:spPr>
          <a:xfrm>
            <a:off x="457200" y="0"/>
            <a:ext cx="762000" cy="762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6" name="Oval 65"/>
          <p:cNvSpPr/>
          <p:nvPr/>
        </p:nvSpPr>
        <p:spPr>
          <a:xfrm>
            <a:off x="1714500" y="0"/>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7" name="Oval 66"/>
          <p:cNvSpPr/>
          <p:nvPr/>
        </p:nvSpPr>
        <p:spPr>
          <a:xfrm>
            <a:off x="1676400" y="2286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68" name="Oval 67"/>
          <p:cNvSpPr/>
          <p:nvPr/>
        </p:nvSpPr>
        <p:spPr>
          <a:xfrm>
            <a:off x="2019300" y="304800"/>
            <a:ext cx="203200" cy="203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69" name="Oval 68"/>
          <p:cNvSpPr/>
          <p:nvPr/>
        </p:nvSpPr>
        <p:spPr>
          <a:xfrm>
            <a:off x="1028700" y="15240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0" name="Oval 69"/>
          <p:cNvSpPr/>
          <p:nvPr/>
        </p:nvSpPr>
        <p:spPr>
          <a:xfrm>
            <a:off x="889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1" name="Oval 70"/>
          <p:cNvSpPr/>
          <p:nvPr/>
        </p:nvSpPr>
        <p:spPr>
          <a:xfrm>
            <a:off x="914400" y="17526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2" name="Oval 71"/>
          <p:cNvSpPr/>
          <p:nvPr/>
        </p:nvSpPr>
        <p:spPr>
          <a:xfrm>
            <a:off x="0" y="12446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3" name="Oval 72"/>
          <p:cNvSpPr/>
          <p:nvPr/>
        </p:nvSpPr>
        <p:spPr>
          <a:xfrm>
            <a:off x="152400" y="1092200"/>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74" name="Oval 73"/>
          <p:cNvSpPr/>
          <p:nvPr/>
        </p:nvSpPr>
        <p:spPr>
          <a:xfrm>
            <a:off x="3048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7" name="Oval 76"/>
          <p:cNvSpPr/>
          <p:nvPr/>
        </p:nvSpPr>
        <p:spPr>
          <a:xfrm rot="6197586" flipV="1">
            <a:off x="7932464" y="5568366"/>
            <a:ext cx="914400" cy="914400"/>
          </a:xfrm>
          <a:prstGeom prst="ellipse">
            <a:avLst/>
          </a:prstGeom>
          <a:solidFill>
            <a:schemeClr val="tx2">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0" name="Oval 79"/>
          <p:cNvSpPr/>
          <p:nvPr/>
        </p:nvSpPr>
        <p:spPr>
          <a:xfrm rot="6197586" flipV="1">
            <a:off x="8633992" y="4734233"/>
            <a:ext cx="457200" cy="457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81" name="Oval 80"/>
          <p:cNvSpPr/>
          <p:nvPr/>
        </p:nvSpPr>
        <p:spPr>
          <a:xfrm rot="6197586" flipV="1">
            <a:off x="8292676" y="4953384"/>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2" name="Oval 81"/>
          <p:cNvSpPr/>
          <p:nvPr/>
        </p:nvSpPr>
        <p:spPr>
          <a:xfrm rot="6197586" flipV="1">
            <a:off x="8514131" y="4976607"/>
            <a:ext cx="431800" cy="4318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3" name="Oval 82"/>
          <p:cNvSpPr/>
          <p:nvPr/>
        </p:nvSpPr>
        <p:spPr>
          <a:xfrm rot="6197586" flipV="1">
            <a:off x="7856272" y="5295370"/>
            <a:ext cx="762000" cy="762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84" name="Oval 83"/>
          <p:cNvSpPr/>
          <p:nvPr/>
        </p:nvSpPr>
        <p:spPr>
          <a:xfrm rot="6197586" flipV="1">
            <a:off x="199818" y="5914818"/>
            <a:ext cx="216774" cy="216774"/>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5" name="Oval 84"/>
          <p:cNvSpPr/>
          <p:nvPr/>
        </p:nvSpPr>
        <p:spPr>
          <a:xfrm rot="6197586" flipV="1">
            <a:off x="7387699" y="5767494"/>
            <a:ext cx="431800" cy="4318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6" name="Oval 85"/>
          <p:cNvSpPr/>
          <p:nvPr/>
        </p:nvSpPr>
        <p:spPr>
          <a:xfrm rot="6197586" flipV="1">
            <a:off x="7412357" y="6095509"/>
            <a:ext cx="203200" cy="203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87" name="Oval 86"/>
          <p:cNvSpPr/>
          <p:nvPr/>
        </p:nvSpPr>
        <p:spPr>
          <a:xfrm rot="6197586" flipV="1">
            <a:off x="7638907" y="6462226"/>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8" name="Oval 87"/>
          <p:cNvSpPr/>
          <p:nvPr/>
        </p:nvSpPr>
        <p:spPr>
          <a:xfrm rot="6197586" flipV="1">
            <a:off x="8607584" y="43843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9" name="Oval 88"/>
          <p:cNvSpPr/>
          <p:nvPr/>
        </p:nvSpPr>
        <p:spPr>
          <a:xfrm rot="6197586" flipV="1">
            <a:off x="7887663" y="6403551"/>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0" name="Oval 89"/>
          <p:cNvSpPr/>
          <p:nvPr/>
        </p:nvSpPr>
        <p:spPr>
          <a:xfrm rot="6197586" flipV="1">
            <a:off x="8801061" y="4338664"/>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91" name="Oval 90"/>
          <p:cNvSpPr/>
          <p:nvPr/>
        </p:nvSpPr>
        <p:spPr>
          <a:xfrm rot="6197586" flipV="1">
            <a:off x="8617702" y="4451939"/>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92" name="Oval 91"/>
          <p:cNvSpPr/>
          <p:nvPr/>
        </p:nvSpPr>
        <p:spPr>
          <a:xfrm rot="6197586" flipV="1">
            <a:off x="8557941" y="4594415"/>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5" name="Oval 94"/>
          <p:cNvSpPr/>
          <p:nvPr/>
        </p:nvSpPr>
        <p:spPr>
          <a:xfrm rot="6197586" flipV="1">
            <a:off x="243115" y="6241508"/>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6" name="Oval 95"/>
          <p:cNvSpPr/>
          <p:nvPr/>
        </p:nvSpPr>
        <p:spPr>
          <a:xfrm rot="6197586" flipV="1">
            <a:off x="436592" y="6195872"/>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97" name="Oval 96"/>
          <p:cNvSpPr/>
          <p:nvPr/>
        </p:nvSpPr>
        <p:spPr>
          <a:xfrm rot="6197586" flipV="1">
            <a:off x="253233" y="6309147"/>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98" name="Oval 97"/>
          <p:cNvSpPr/>
          <p:nvPr/>
        </p:nvSpPr>
        <p:spPr>
          <a:xfrm rot="6197586" flipV="1">
            <a:off x="193472" y="6451623"/>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l" defTabSz="914400" rtl="0" eaLnBrk="1" latinLnBrk="0" hangingPunct="1">
        <a:spcBef>
          <a:spcPct val="0"/>
        </a:spcBef>
        <a:buNone/>
        <a:defRPr sz="4000" kern="1200" spc="200" baseline="0">
          <a:solidFill>
            <a:schemeClr val="tx1"/>
          </a:solidFill>
          <a:effectLst/>
          <a:latin typeface="+mj-lt"/>
          <a:ea typeface="+mj-ea"/>
          <a:cs typeface="+mj-cs"/>
        </a:defRPr>
      </a:lvl1pPr>
    </p:titleStyle>
    <p:bodyStyle>
      <a:lvl1pPr marL="228600" indent="-228600" algn="l" defTabSz="914400" rtl="0" eaLnBrk="1" latinLnBrk="0" hangingPunct="1">
        <a:spcBef>
          <a:spcPts val="1800"/>
        </a:spcBef>
        <a:buFont typeface="Wingdings" pitchFamily="2" charset="2"/>
        <a:buChar char=""/>
        <a:defRPr sz="1800" kern="1200">
          <a:solidFill>
            <a:schemeClr val="tx1"/>
          </a:solidFill>
          <a:effectLst>
            <a:outerShdw blurRad="76200" sx="101000" sy="101000" algn="ctr" rotWithShape="0">
              <a:schemeClr val="tx1">
                <a:lumMod val="85000"/>
                <a:alpha val="40000"/>
              </a:schemeClr>
            </a:outerShdw>
          </a:effectLst>
          <a:latin typeface="+mn-lt"/>
          <a:ea typeface="+mn-ea"/>
          <a:cs typeface="+mn-cs"/>
        </a:defRPr>
      </a:lvl1pPr>
      <a:lvl2pPr marL="514350" indent="-228600" algn="l" defTabSz="914400" rtl="0" eaLnBrk="1" latinLnBrk="0" hangingPunct="1">
        <a:spcBef>
          <a:spcPts val="1000"/>
        </a:spcBef>
        <a:buFont typeface="Arial" pitchFamily="34" charset="0"/>
        <a:buChar char="•"/>
        <a:defRPr sz="1800" kern="1200">
          <a:solidFill>
            <a:schemeClr val="tx1"/>
          </a:solidFill>
          <a:effectLst>
            <a:outerShdw blurRad="76200" sx="101000" sy="101000" algn="ctr" rotWithShape="0">
              <a:schemeClr val="tx1">
                <a:lumMod val="85000"/>
                <a:alpha val="40000"/>
              </a:schemeClr>
            </a:outerShdw>
          </a:effectLst>
          <a:latin typeface="+mn-lt"/>
          <a:ea typeface="+mn-ea"/>
          <a:cs typeface="+mn-cs"/>
        </a:defRPr>
      </a:lvl2pPr>
      <a:lvl3pPr marL="806450" indent="-228600" algn="l" defTabSz="914400" rtl="0" eaLnBrk="1" latinLnBrk="0" hangingPunct="1">
        <a:spcBef>
          <a:spcPts val="1000"/>
        </a:spcBef>
        <a:buFont typeface="Wingdings" pitchFamily="2" charset="2"/>
        <a:buChar char=""/>
        <a:defRPr sz="1800" kern="1200">
          <a:solidFill>
            <a:schemeClr val="tx1"/>
          </a:solidFill>
          <a:effectLst>
            <a:outerShdw blurRad="76200" sx="101000" sy="101000" algn="ctr" rotWithShape="0">
              <a:schemeClr val="tx1">
                <a:lumMod val="85000"/>
                <a:alpha val="40000"/>
              </a:schemeClr>
            </a:outerShdw>
          </a:effectLst>
          <a:latin typeface="+mn-lt"/>
          <a:ea typeface="+mn-ea"/>
          <a:cs typeface="+mn-cs"/>
        </a:defRPr>
      </a:lvl3pPr>
      <a:lvl4pPr marL="1089025" indent="-228600" algn="l" defTabSz="914400" rtl="0" eaLnBrk="1" latinLnBrk="0" hangingPunct="1">
        <a:spcBef>
          <a:spcPts val="1000"/>
        </a:spcBef>
        <a:buFont typeface="Arial" pitchFamily="34" charset="0"/>
        <a:buChar char="•"/>
        <a:defRPr sz="1800" kern="1200">
          <a:solidFill>
            <a:schemeClr val="tx1"/>
          </a:solidFill>
          <a:effectLst>
            <a:outerShdw blurRad="76200" sx="101000" sy="101000" algn="ctr" rotWithShape="0">
              <a:schemeClr val="tx1">
                <a:lumMod val="85000"/>
                <a:alpha val="40000"/>
              </a:schemeClr>
            </a:outerShdw>
          </a:effectLst>
          <a:latin typeface="+mn-lt"/>
          <a:ea typeface="+mn-ea"/>
          <a:cs typeface="+mn-cs"/>
        </a:defRPr>
      </a:lvl4pPr>
      <a:lvl5pPr marL="1371600" indent="-228600" algn="l" defTabSz="914400" rtl="0" eaLnBrk="1" latinLnBrk="0" hangingPunct="1">
        <a:spcBef>
          <a:spcPts val="1000"/>
        </a:spcBef>
        <a:buFont typeface="Wingdings" pitchFamily="2" charset="2"/>
        <a:buChar char="l"/>
        <a:defRPr sz="1800" kern="1200">
          <a:solidFill>
            <a:schemeClr val="tx1"/>
          </a:solidFill>
          <a:effectLst>
            <a:outerShdw blurRad="76200" sx="101000" sy="101000" algn="ctr" rotWithShape="0">
              <a:schemeClr val="tx1">
                <a:lumMod val="85000"/>
                <a:alpha val="40000"/>
              </a:schemeClr>
            </a:outerShdw>
          </a:effectLst>
          <a:latin typeface="+mn-lt"/>
          <a:ea typeface="+mn-ea"/>
          <a:cs typeface="+mn-cs"/>
        </a:defRPr>
      </a:lvl5pPr>
      <a:lvl6pPr marL="1600200" indent="-228600" algn="l" defTabSz="914400" rtl="0" eaLnBrk="1" latinLnBrk="0" hangingPunct="1">
        <a:spcBef>
          <a:spcPts val="1000"/>
        </a:spcBef>
        <a:buFont typeface="Arial" pitchFamily="34" charset="0"/>
        <a:buChar char="•"/>
        <a:defRPr sz="1800" kern="1200">
          <a:solidFill>
            <a:schemeClr val="tx1"/>
          </a:solidFill>
          <a:latin typeface="+mn-lt"/>
          <a:ea typeface="+mn-ea"/>
          <a:cs typeface="+mn-cs"/>
        </a:defRPr>
      </a:lvl6pPr>
      <a:lvl7pPr marL="1828800" indent="-228600" algn="l" defTabSz="914400" rtl="0" eaLnBrk="1" latinLnBrk="0" hangingPunct="1">
        <a:spcBef>
          <a:spcPts val="1000"/>
        </a:spcBef>
        <a:buFont typeface="Wingdings" pitchFamily="2" charset="2"/>
        <a:buChar char=""/>
        <a:defRPr sz="1800" kern="1200">
          <a:solidFill>
            <a:schemeClr val="tx1"/>
          </a:solidFill>
          <a:latin typeface="+mn-lt"/>
          <a:ea typeface="+mn-ea"/>
          <a:cs typeface="+mn-cs"/>
        </a:defRPr>
      </a:lvl7pPr>
      <a:lvl8pPr marL="2057400" indent="-228600" algn="l" defTabSz="914400" rtl="0" eaLnBrk="1" latinLnBrk="0" hangingPunct="1">
        <a:spcBef>
          <a:spcPts val="1000"/>
        </a:spcBef>
        <a:buFont typeface="Arial" pitchFamily="34" charset="0"/>
        <a:buChar char="•"/>
        <a:defRPr sz="1800" kern="1200">
          <a:solidFill>
            <a:schemeClr val="tx1"/>
          </a:solidFill>
          <a:latin typeface="+mn-lt"/>
          <a:ea typeface="+mn-ea"/>
          <a:cs typeface="+mn-cs"/>
        </a:defRPr>
      </a:lvl8pPr>
      <a:lvl9pPr marL="2286000" indent="-228600" algn="l" defTabSz="914400" rtl="0" eaLnBrk="1" latinLnBrk="0" hangingPunct="1">
        <a:spcBef>
          <a:spcPts val="1000"/>
        </a:spcBef>
        <a:buFont typeface="Wingdings" pitchFamily="2" charset="2"/>
        <a:buChar char=""/>
        <a:defRPr sz="18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81000" y="533400"/>
            <a:ext cx="4432300" cy="1752600"/>
          </a:xfrm>
        </p:spPr>
        <p:txBody>
          <a:bodyPr/>
          <a:lstStyle/>
          <a:p>
            <a:r>
              <a:rPr lang="en-US" dirty="0" smtClean="0"/>
              <a:t>By:Jone’ Akins</a:t>
            </a:r>
            <a:endParaRPr lang="en-US" dirty="0"/>
          </a:p>
        </p:txBody>
      </p:sp>
      <p:sp>
        <p:nvSpPr>
          <p:cNvPr id="4" name="Rectangle 3"/>
          <p:cNvSpPr/>
          <p:nvPr/>
        </p:nvSpPr>
        <p:spPr>
          <a:xfrm>
            <a:off x="1219200" y="2286000"/>
            <a:ext cx="6673622" cy="923330"/>
          </a:xfrm>
          <a:prstGeom prst="rect">
            <a:avLst/>
          </a:prstGeom>
          <a:noFill/>
        </p:spPr>
        <p:txBody>
          <a:bodyPr wrap="none" lIns="91440" tIns="45720" rIns="91440" bIns="45720">
            <a:spAutoFit/>
          </a:bodyPr>
          <a:lstStyle/>
          <a:p>
            <a:pPr algn="ctr"/>
            <a:r>
              <a:rPr lang="en-US" sz="5400" b="1" spc="20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rPr>
              <a:t>The Akins Family.</a:t>
            </a:r>
            <a:endParaRPr lang="en-US" sz="5400" b="1" cap="none" spc="200" dirty="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endParaRPr>
          </a:p>
        </p:txBody>
      </p:sp>
      <p:pic>
        <p:nvPicPr>
          <p:cNvPr id="5" name="Picture 4" descr="scan0001.jpg"/>
          <p:cNvPicPr>
            <a:picLocks noChangeAspect="1"/>
          </p:cNvPicPr>
          <p:nvPr/>
        </p:nvPicPr>
        <p:blipFill>
          <a:blip r:embed="rId3" cstate="print"/>
          <a:stretch>
            <a:fillRect/>
          </a:stretch>
        </p:blipFill>
        <p:spPr>
          <a:xfrm rot="5400000">
            <a:off x="5054346" y="3022854"/>
            <a:ext cx="3012948" cy="397764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ransition spd="slow">
    <p:wipe/>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nodeType="clickEffect">
                                  <p:stCondLst>
                                    <p:cond delay="0"/>
                                  </p:stCondLst>
                                  <p:iterate type="lt">
                                    <p:tmPct val="4000"/>
                                  </p:iterate>
                                  <p:childTnLst>
                                    <p:set>
                                      <p:cBhvr override="childStyle">
                                        <p:cTn id="6" dur="500" fill="hold"/>
                                        <p:tgtEl>
                                          <p:spTgt spid="4">
                                            <p:txEl>
                                              <p:pRg st="0" end="0"/>
                                            </p:txEl>
                                          </p:spTgt>
                                        </p:tgtEl>
                                        <p:attrNameLst>
                                          <p:attrName>style.textDecorationUnderline</p:attrName>
                                        </p:attrNameLst>
                                      </p:cBhvr>
                                      <p:to>
                                        <p:strVal val="true"/>
                                      </p:to>
                                    </p:set>
                                  </p:childTnLst>
                                </p:cTn>
                              </p:par>
                            </p:childTnLst>
                          </p:cTn>
                        </p:par>
                      </p:childTnLst>
                    </p:cTn>
                  </p:par>
                  <p:par>
                    <p:cTn id="7" fill="hold">
                      <p:stCondLst>
                        <p:cond delay="indefinite"/>
                      </p:stCondLst>
                      <p:childTnLst>
                        <p:par>
                          <p:cTn id="8" fill="hold">
                            <p:stCondLst>
                              <p:cond delay="0"/>
                            </p:stCondLst>
                            <p:childTnLst>
                              <p:par>
                                <p:cTn id="9" presetID="26"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down)">
                                      <p:cBhvr>
                                        <p:cTn id="11" dur="580">
                                          <p:stCondLst>
                                            <p:cond delay="0"/>
                                          </p:stCondLst>
                                        </p:cTn>
                                        <p:tgtEl>
                                          <p:spTgt spid="3">
                                            <p:txEl>
                                              <p:pRg st="0" end="0"/>
                                            </p:txEl>
                                          </p:spTgt>
                                        </p:tgtEl>
                                      </p:cBhvr>
                                    </p:animEffect>
                                    <p:anim calcmode="lin" valueType="num">
                                      <p:cBhvr>
                                        <p:cTn id="12"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7" dur="26">
                                          <p:stCondLst>
                                            <p:cond delay="650"/>
                                          </p:stCondLst>
                                        </p:cTn>
                                        <p:tgtEl>
                                          <p:spTgt spid="3">
                                            <p:txEl>
                                              <p:pRg st="0" end="0"/>
                                            </p:txEl>
                                          </p:spTgt>
                                        </p:tgtEl>
                                      </p:cBhvr>
                                      <p:to x="100000" y="60000"/>
                                    </p:animScale>
                                    <p:animScale>
                                      <p:cBhvr>
                                        <p:cTn id="18" dur="166" decel="50000">
                                          <p:stCondLst>
                                            <p:cond delay="676"/>
                                          </p:stCondLst>
                                        </p:cTn>
                                        <p:tgtEl>
                                          <p:spTgt spid="3">
                                            <p:txEl>
                                              <p:pRg st="0" end="0"/>
                                            </p:txEl>
                                          </p:spTgt>
                                        </p:tgtEl>
                                      </p:cBhvr>
                                      <p:to x="100000" y="100000"/>
                                    </p:animScale>
                                    <p:animScale>
                                      <p:cBhvr>
                                        <p:cTn id="19" dur="26">
                                          <p:stCondLst>
                                            <p:cond delay="1312"/>
                                          </p:stCondLst>
                                        </p:cTn>
                                        <p:tgtEl>
                                          <p:spTgt spid="3">
                                            <p:txEl>
                                              <p:pRg st="0" end="0"/>
                                            </p:txEl>
                                          </p:spTgt>
                                        </p:tgtEl>
                                      </p:cBhvr>
                                      <p:to x="100000" y="80000"/>
                                    </p:animScale>
                                    <p:animScale>
                                      <p:cBhvr>
                                        <p:cTn id="20" dur="166" decel="50000">
                                          <p:stCondLst>
                                            <p:cond delay="1338"/>
                                          </p:stCondLst>
                                        </p:cTn>
                                        <p:tgtEl>
                                          <p:spTgt spid="3">
                                            <p:txEl>
                                              <p:pRg st="0" end="0"/>
                                            </p:txEl>
                                          </p:spTgt>
                                        </p:tgtEl>
                                      </p:cBhvr>
                                      <p:to x="100000" y="100000"/>
                                    </p:animScale>
                                    <p:animScale>
                                      <p:cBhvr>
                                        <p:cTn id="21" dur="26">
                                          <p:stCondLst>
                                            <p:cond delay="1642"/>
                                          </p:stCondLst>
                                        </p:cTn>
                                        <p:tgtEl>
                                          <p:spTgt spid="3">
                                            <p:txEl>
                                              <p:pRg st="0" end="0"/>
                                            </p:txEl>
                                          </p:spTgt>
                                        </p:tgtEl>
                                      </p:cBhvr>
                                      <p:to x="100000" y="90000"/>
                                    </p:animScale>
                                    <p:animScale>
                                      <p:cBhvr>
                                        <p:cTn id="22" dur="166" decel="50000">
                                          <p:stCondLst>
                                            <p:cond delay="1668"/>
                                          </p:stCondLst>
                                        </p:cTn>
                                        <p:tgtEl>
                                          <p:spTgt spid="3">
                                            <p:txEl>
                                              <p:pRg st="0" end="0"/>
                                            </p:txEl>
                                          </p:spTgt>
                                        </p:tgtEl>
                                      </p:cBhvr>
                                      <p:to x="100000" y="100000"/>
                                    </p:animScale>
                                    <p:animScale>
                                      <p:cBhvr>
                                        <p:cTn id="23" dur="26">
                                          <p:stCondLst>
                                            <p:cond delay="1808"/>
                                          </p:stCondLst>
                                        </p:cTn>
                                        <p:tgtEl>
                                          <p:spTgt spid="3">
                                            <p:txEl>
                                              <p:pRg st="0" end="0"/>
                                            </p:txEl>
                                          </p:spTgt>
                                        </p:tgtEl>
                                      </p:cBhvr>
                                      <p:to x="100000" y="95000"/>
                                    </p:animScale>
                                    <p:animScale>
                                      <p:cBhvr>
                                        <p:cTn id="24" dur="166" decel="50000">
                                          <p:stCondLst>
                                            <p:cond delay="1834"/>
                                          </p:stCondLst>
                                        </p:cTn>
                                        <p:tgtEl>
                                          <p:spTgt spid="3">
                                            <p:txEl>
                                              <p:pRg st="0" end="0"/>
                                            </p:txEl>
                                          </p:spTgt>
                                        </p:tgtEl>
                                      </p:cBhvr>
                                      <p:to x="100000" y="100000"/>
                                    </p:animScale>
                                  </p:childTnLst>
                                </p:cTn>
                              </p:par>
                            </p:childTnLst>
                          </p:cTn>
                        </p:par>
                      </p:childTnLst>
                    </p:cTn>
                  </p:par>
                  <p:par>
                    <p:cTn id="25" fill="hold">
                      <p:stCondLst>
                        <p:cond delay="indefinite"/>
                      </p:stCondLst>
                      <p:childTnLst>
                        <p:par>
                          <p:cTn id="26" fill="hold">
                            <p:stCondLst>
                              <p:cond delay="0"/>
                            </p:stCondLst>
                            <p:childTnLst>
                              <p:par>
                                <p:cTn id="27" presetID="6" presetClass="emph" presetSubtype="0" fill="hold" nodeType="clickEffect">
                                  <p:stCondLst>
                                    <p:cond delay="0"/>
                                  </p:stCondLst>
                                  <p:childTnLst>
                                    <p:animScale>
                                      <p:cBhvr>
                                        <p:cTn id="28" dur="2000" fill="hold"/>
                                        <p:tgtEl>
                                          <p:spTgt spid="5"/>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can0003.jpg"/>
          <p:cNvPicPr>
            <a:picLocks noChangeAspect="1"/>
          </p:cNvPicPr>
          <p:nvPr/>
        </p:nvPicPr>
        <p:blipFill>
          <a:blip r:embed="rId2" cstate="print"/>
          <a:stretch>
            <a:fillRect/>
          </a:stretch>
        </p:blipFill>
        <p:spPr>
          <a:xfrm rot="4425938">
            <a:off x="1719726" y="840384"/>
            <a:ext cx="2946970" cy="4427859"/>
          </a:xfrm>
          <a:prstGeom prst="rect">
            <a:avLst/>
          </a:prstGeom>
        </p:spPr>
      </p:pic>
      <p:sp>
        <p:nvSpPr>
          <p:cNvPr id="6" name="Rectangle 5"/>
          <p:cNvSpPr/>
          <p:nvPr/>
        </p:nvSpPr>
        <p:spPr>
          <a:xfrm>
            <a:off x="2514600" y="152400"/>
            <a:ext cx="4278736"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My Parents </a:t>
            </a:r>
            <a:endParaRPr lang="en-US"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7" name="TextBox 6"/>
          <p:cNvSpPr txBox="1"/>
          <p:nvPr/>
        </p:nvSpPr>
        <p:spPr>
          <a:xfrm>
            <a:off x="6019800" y="1600200"/>
            <a:ext cx="2590800" cy="923330"/>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b="1" dirty="0" smtClean="0">
                <a:solidFill>
                  <a:schemeClr val="accent3">
                    <a:lumMod val="60000"/>
                    <a:lumOff val="40000"/>
                  </a:schemeClr>
                </a:solidFill>
                <a:latin typeface="Bradley Hand ITC" pitchFamily="66" charset="0"/>
              </a:rPr>
              <a:t>My Parents are to the Left here. John and LaDreda Akins.</a:t>
            </a:r>
            <a:endParaRPr lang="en-US" b="1" dirty="0">
              <a:solidFill>
                <a:schemeClr val="accent3">
                  <a:lumMod val="60000"/>
                  <a:lumOff val="40000"/>
                </a:schemeClr>
              </a:solidFill>
              <a:latin typeface="Bradley Hand ITC" pitchFamily="66" charset="0"/>
            </a:endParaRPr>
          </a:p>
        </p:txBody>
      </p:sp>
    </p:spTree>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057400" y="381000"/>
            <a:ext cx="3732112"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My Father</a:t>
            </a:r>
            <a:endParaRPr lang="en-US"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pic>
        <p:nvPicPr>
          <p:cNvPr id="7" name="Picture 6" descr="scan0004.jpg"/>
          <p:cNvPicPr>
            <a:picLocks noChangeAspect="1"/>
          </p:cNvPicPr>
          <p:nvPr/>
        </p:nvPicPr>
        <p:blipFill>
          <a:blip r:embed="rId2" cstate="print"/>
          <a:stretch>
            <a:fillRect/>
          </a:stretch>
        </p:blipFill>
        <p:spPr>
          <a:xfrm rot="5208591">
            <a:off x="371180" y="2714536"/>
            <a:ext cx="4249633" cy="2778606"/>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9" name="TextBox 8"/>
          <p:cNvSpPr txBox="1"/>
          <p:nvPr/>
        </p:nvSpPr>
        <p:spPr>
          <a:xfrm>
            <a:off x="4953000" y="2133600"/>
            <a:ext cx="3200400" cy="3416320"/>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i="1" dirty="0" smtClean="0">
                <a:solidFill>
                  <a:schemeClr val="accent3">
                    <a:lumMod val="60000"/>
                    <a:lumOff val="40000"/>
                  </a:schemeClr>
                </a:solidFill>
              </a:rPr>
              <a:t>To the Left is My father Which his full name is John L. Akins Jr. Born to John L. Akins Sr. and Brenda Johnson. He is indeed from Lake Wales Born and raised. My father works at Disney World and He does Inventory Control like orders signs, tools and cool stuff like that. My father is also a D-1 Referee..  </a:t>
            </a:r>
            <a:endParaRPr lang="en-US" i="1" dirty="0">
              <a:solidFill>
                <a:schemeClr val="accent3">
                  <a:lumMod val="60000"/>
                  <a:lumOff val="40000"/>
                </a:schemeClr>
              </a:solidFill>
            </a:endParaRPr>
          </a:p>
        </p:txBody>
      </p:sp>
      <p:sp>
        <p:nvSpPr>
          <p:cNvPr id="10" name="Left Arrow 9"/>
          <p:cNvSpPr/>
          <p:nvPr/>
        </p:nvSpPr>
        <p:spPr>
          <a:xfrm>
            <a:off x="3886200" y="2743200"/>
            <a:ext cx="978408" cy="484632"/>
          </a:xfrm>
          <a:prstGeom prst="left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circle(in)">
                                      <p:cBhvr>
                                        <p:cTn id="12"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828800" y="304800"/>
            <a:ext cx="4201791"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My Mother </a:t>
            </a:r>
            <a:endParaRPr lang="en-US"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pic>
        <p:nvPicPr>
          <p:cNvPr id="5" name="Picture 4" descr="scan0005.jpg"/>
          <p:cNvPicPr>
            <a:picLocks noChangeAspect="1"/>
          </p:cNvPicPr>
          <p:nvPr/>
        </p:nvPicPr>
        <p:blipFill>
          <a:blip r:embed="rId2" cstate="print"/>
          <a:stretch>
            <a:fillRect/>
          </a:stretch>
        </p:blipFill>
        <p:spPr>
          <a:xfrm rot="4291852">
            <a:off x="626751" y="2718949"/>
            <a:ext cx="3063240" cy="2281428"/>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TextBox 5"/>
          <p:cNvSpPr txBox="1"/>
          <p:nvPr/>
        </p:nvSpPr>
        <p:spPr>
          <a:xfrm>
            <a:off x="4800600" y="1905000"/>
            <a:ext cx="3733800" cy="3693319"/>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i="1" dirty="0" smtClean="0">
                <a:solidFill>
                  <a:schemeClr val="accent3">
                    <a:lumMod val="60000"/>
                    <a:lumOff val="40000"/>
                  </a:schemeClr>
                </a:solidFill>
              </a:rPr>
              <a:t>To the left is my mother LaDreda Akins. She was born to Homer Borom Sr. and Carrie Borom in Union springs, Alabama. But she was raised in Haines city, Florida. She is a teacher At Haines City High School, where she also is the Head coach of the Girls Basketball team. She attended Florida southern College in Lakeland and Played basketball. She majored in business. </a:t>
            </a:r>
            <a:endParaRPr lang="en-US" i="1" dirty="0">
              <a:solidFill>
                <a:schemeClr val="accent3">
                  <a:lumMod val="60000"/>
                  <a:lumOff val="40000"/>
                </a:schemeClr>
              </a:solidFill>
            </a:endParaRPr>
          </a:p>
        </p:txBody>
      </p:sp>
    </p:spTree>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 presetClass="entr" presetSubtype="16"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circle(in)">
                                      <p:cBhvr>
                                        <p:cTn id="11"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981200" y="304800"/>
            <a:ext cx="4060728"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My Brother</a:t>
            </a:r>
            <a:endParaRPr lang="en-US"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pic>
        <p:nvPicPr>
          <p:cNvPr id="5" name="Picture 4" descr="scan0006.jpg"/>
          <p:cNvPicPr>
            <a:picLocks noChangeAspect="1"/>
          </p:cNvPicPr>
          <p:nvPr/>
        </p:nvPicPr>
        <p:blipFill>
          <a:blip r:embed="rId2" cstate="print"/>
          <a:stretch>
            <a:fillRect/>
          </a:stretch>
        </p:blipFill>
        <p:spPr>
          <a:xfrm rot="3791492">
            <a:off x="1350355" y="1437229"/>
            <a:ext cx="2935224" cy="3977640"/>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TextBox 5"/>
          <p:cNvSpPr txBox="1"/>
          <p:nvPr/>
        </p:nvSpPr>
        <p:spPr>
          <a:xfrm>
            <a:off x="5791200" y="1752600"/>
            <a:ext cx="2667000" cy="3416320"/>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i="1" dirty="0" smtClean="0">
                <a:solidFill>
                  <a:schemeClr val="accent3">
                    <a:lumMod val="60000"/>
                    <a:lumOff val="40000"/>
                  </a:schemeClr>
                </a:solidFill>
              </a:rPr>
              <a:t>My brother To the left name is Dejauhn Akins. Now me and him don’t have the same mother but we do have the same father. My brother is a college student attending </a:t>
            </a:r>
            <a:r>
              <a:rPr lang="en-US" i="1" dirty="0" smtClean="0">
                <a:solidFill>
                  <a:srgbClr val="FF0000"/>
                </a:solidFill>
              </a:rPr>
              <a:t>PSC </a:t>
            </a:r>
            <a:r>
              <a:rPr lang="en-US" i="1" dirty="0" smtClean="0">
                <a:solidFill>
                  <a:schemeClr val="accent3">
                    <a:lumMod val="60000"/>
                    <a:lumOff val="40000"/>
                  </a:schemeClr>
                </a:solidFill>
              </a:rPr>
              <a:t>. He plays basketball for them as well. He was born in Bartow and Raised in Haines city. </a:t>
            </a:r>
            <a:endParaRPr lang="en-US" i="1"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ircle(in)">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7" presetClass="emph" presetSubtype="0" fill="remove" grpId="0" nodeType="clickEffect">
                                  <p:stCondLst>
                                    <p:cond delay="0"/>
                                  </p:stCondLst>
                                  <p:childTnLst>
                                    <p:animClr clrSpc="rgb" dir="cw">
                                      <p:cBhvr override="childStyle">
                                        <p:cTn id="16" dur="250" autoRev="1" fill="remove"/>
                                        <p:tgtEl>
                                          <p:spTgt spid="6"/>
                                        </p:tgtEl>
                                        <p:attrNameLst>
                                          <p:attrName>style.color</p:attrName>
                                        </p:attrNameLst>
                                      </p:cBhvr>
                                      <p:to>
                                        <a:schemeClr val="bg1"/>
                                      </p:to>
                                    </p:animClr>
                                    <p:animClr clrSpc="rgb" dir="cw">
                                      <p:cBhvr>
                                        <p:cTn id="17" dur="250" autoRev="1" fill="remove"/>
                                        <p:tgtEl>
                                          <p:spTgt spid="6"/>
                                        </p:tgtEl>
                                        <p:attrNameLst>
                                          <p:attrName>fillcolor</p:attrName>
                                        </p:attrNameLst>
                                      </p:cBhvr>
                                      <p:to>
                                        <a:schemeClr val="bg1"/>
                                      </p:to>
                                    </p:animClr>
                                    <p:set>
                                      <p:cBhvr>
                                        <p:cTn id="18" dur="250" autoRev="1" fill="remove"/>
                                        <p:tgtEl>
                                          <p:spTgt spid="6"/>
                                        </p:tgtEl>
                                        <p:attrNameLst>
                                          <p:attrName>fill.type</p:attrName>
                                        </p:attrNameLst>
                                      </p:cBhvr>
                                      <p:to>
                                        <p:strVal val="solid"/>
                                      </p:to>
                                    </p:set>
                                    <p:set>
                                      <p:cBhvr>
                                        <p:cTn id="19" dur="250" autoRev="1" fill="remove"/>
                                        <p:tgtEl>
                                          <p:spTgt spid="6"/>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09800" y="533400"/>
            <a:ext cx="1348446"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Me!</a:t>
            </a:r>
            <a:endParaRPr lang="en-US"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pic>
        <p:nvPicPr>
          <p:cNvPr id="5" name="Picture 4" descr="scan0007.jpg"/>
          <p:cNvPicPr>
            <a:picLocks noChangeAspect="1"/>
          </p:cNvPicPr>
          <p:nvPr/>
        </p:nvPicPr>
        <p:blipFill>
          <a:blip r:embed="rId2" cstate="print"/>
          <a:stretch>
            <a:fillRect/>
          </a:stretch>
        </p:blipFill>
        <p:spPr>
          <a:xfrm rot="4211628">
            <a:off x="1256163" y="1518490"/>
            <a:ext cx="2689435" cy="4074293"/>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9" name="TextBox 8"/>
          <p:cNvSpPr txBox="1"/>
          <p:nvPr/>
        </p:nvSpPr>
        <p:spPr>
          <a:xfrm>
            <a:off x="5334000" y="1600200"/>
            <a:ext cx="2971800" cy="3693319"/>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i="1" dirty="0" smtClean="0">
                <a:solidFill>
                  <a:schemeClr val="accent3">
                    <a:lumMod val="60000"/>
                    <a:lumOff val="40000"/>
                  </a:schemeClr>
                </a:solidFill>
              </a:rPr>
              <a:t>Hello My name is Jone’ Lakeria Akins. I was born in Winter haven And I'm being raised in Winter haven even though my heart is in Haines city. I was born on March 11, 1995.I plan on going to play basketball on the next level. And plan on majoring in Psychology. I LOVE GOD! My favorite color is Purple also.</a:t>
            </a:r>
            <a:endParaRPr lang="en-US" i="1" dirty="0">
              <a:solidFill>
                <a:schemeClr val="accent3">
                  <a:lumMod val="60000"/>
                  <a:lumOff val="40000"/>
                </a:schemeClr>
              </a:solidFill>
            </a:endParaRPr>
          </a:p>
        </p:txBody>
      </p:sp>
      <p:sp>
        <p:nvSpPr>
          <p:cNvPr id="10" name="Heart 9"/>
          <p:cNvSpPr/>
          <p:nvPr/>
        </p:nvSpPr>
        <p:spPr>
          <a:xfrm>
            <a:off x="4419600" y="457200"/>
            <a:ext cx="1600200" cy="1371600"/>
          </a:xfrm>
          <a:prstGeom prst="hear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up)">
                                      <p:cBhvr>
                                        <p:cTn id="8" dur="500"/>
                                        <p:tgtEl>
                                          <p:spTgt spid="5"/>
                                        </p:tgtEl>
                                      </p:cBhvr>
                                    </p:animEffect>
                                  </p:childTnLst>
                                </p:cTn>
                              </p:par>
                            </p:childTnLst>
                          </p:cTn>
                        </p:par>
                      </p:childTnLst>
                    </p:cTn>
                  </p:par>
                  <p:par>
                    <p:cTn id="9" fill="hold">
                      <p:stCondLst>
                        <p:cond delay="indefinite"/>
                      </p:stCondLst>
                      <p:childTnLst>
                        <p:par>
                          <p:cTn id="10" fill="hold">
                            <p:stCondLst>
                              <p:cond delay="0"/>
                            </p:stCondLst>
                            <p:childTnLst>
                              <p:par>
                                <p:cTn id="11" presetID="45"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2000"/>
                                        <p:tgtEl>
                                          <p:spTgt spid="9"/>
                                        </p:tgtEl>
                                      </p:cBhvr>
                                    </p:animEffect>
                                    <p:anim calcmode="lin" valueType="num">
                                      <p:cBhvr>
                                        <p:cTn id="14" dur="2000" fill="hold"/>
                                        <p:tgtEl>
                                          <p:spTgt spid="9"/>
                                        </p:tgtEl>
                                        <p:attrNameLst>
                                          <p:attrName>ppt_w</p:attrName>
                                        </p:attrNameLst>
                                      </p:cBhvr>
                                      <p:tavLst>
                                        <p:tav tm="0" fmla="#ppt_w*sin(2.5*pi*$)">
                                          <p:val>
                                            <p:fltVal val="0"/>
                                          </p:val>
                                        </p:tav>
                                        <p:tav tm="100000">
                                          <p:val>
                                            <p:fltVal val="1"/>
                                          </p:val>
                                        </p:tav>
                                      </p:tavLst>
                                    </p:anim>
                                    <p:anim calcmode="lin" valueType="num">
                                      <p:cBhvr>
                                        <p:cTn id="15" dur="2000" fill="hold"/>
                                        <p:tgtEl>
                                          <p:spTgt spid="9"/>
                                        </p:tgtEl>
                                        <p:attrNameLst>
                                          <p:attrName>ppt_h</p:attrName>
                                        </p:attrNameLst>
                                      </p:cBhvr>
                                      <p:tavLst>
                                        <p:tav tm="0">
                                          <p:val>
                                            <p:strVal val="#ppt_h"/>
                                          </p:val>
                                        </p:tav>
                                        <p:tav tm="100000">
                                          <p:val>
                                            <p:strVal val="#ppt_h"/>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ppt_x"/>
                                          </p:val>
                                        </p:tav>
                                        <p:tav tm="100000">
                                          <p:val>
                                            <p:strVal val="#ppt_x"/>
                                          </p:val>
                                        </p:tav>
                                      </p:tavLst>
                                    </p:anim>
                                    <p:anim calcmode="lin" valueType="num">
                                      <p:cBhvr additive="base">
                                        <p:cTn id="21"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animBg="1"/>
      <p:bldP spid="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667000" y="2743200"/>
            <a:ext cx="4057521"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THE END !!</a:t>
            </a:r>
            <a:endParaRPr lang="en-US"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pic>
        <p:nvPicPr>
          <p:cNvPr id="5" name="Picture 4" descr="scan0008.jpg"/>
          <p:cNvPicPr>
            <a:picLocks noChangeAspect="1"/>
          </p:cNvPicPr>
          <p:nvPr/>
        </p:nvPicPr>
        <p:blipFill>
          <a:blip r:embed="rId2" cstate="print"/>
          <a:stretch>
            <a:fillRect/>
          </a:stretch>
        </p:blipFill>
        <p:spPr>
          <a:xfrm rot="4808195">
            <a:off x="1343302" y="3525245"/>
            <a:ext cx="2390873" cy="3345776"/>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6" name="Picture 5" descr="nae.jpg"/>
          <p:cNvPicPr>
            <a:picLocks noChangeAspect="1"/>
          </p:cNvPicPr>
          <p:nvPr/>
        </p:nvPicPr>
        <p:blipFill>
          <a:blip r:embed="rId3" cstate="print"/>
          <a:stretch>
            <a:fillRect/>
          </a:stretch>
        </p:blipFill>
        <p:spPr>
          <a:xfrm rot="687603">
            <a:off x="2590800" y="457200"/>
            <a:ext cx="1825113" cy="13716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7" name="Picture 6" descr="twist.jpg"/>
          <p:cNvPicPr>
            <a:picLocks noChangeAspect="1"/>
          </p:cNvPicPr>
          <p:nvPr/>
        </p:nvPicPr>
        <p:blipFill>
          <a:blip r:embed="rId4" cstate="print"/>
          <a:stretch>
            <a:fillRect/>
          </a:stretch>
        </p:blipFill>
        <p:spPr>
          <a:xfrm rot="960619">
            <a:off x="5268261" y="4008535"/>
            <a:ext cx="2844800" cy="21336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8" presetClass="emph" presetSubtype="0" fill="hold" nodeType="clickEffect">
                                  <p:stCondLst>
                                    <p:cond delay="0"/>
                                  </p:stCondLst>
                                  <p:childTnLst>
                                    <p:animRot by="21600000">
                                      <p:cBhvr>
                                        <p:cTn id="27" dur="2000" fill="hold"/>
                                        <p:tgtEl>
                                          <p:spTgt spid="4">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Bubbles">
  <a:themeElements>
    <a:clrScheme name="Bubbles">
      <a:dk1>
        <a:srgbClr val="0C002C"/>
      </a:dk1>
      <a:lt1>
        <a:srgbClr val="FFFFFF"/>
      </a:lt1>
      <a:dk2>
        <a:srgbClr val="236626"/>
      </a:dk2>
      <a:lt2>
        <a:srgbClr val="D7C8FE"/>
      </a:lt2>
      <a:accent1>
        <a:srgbClr val="4203E7"/>
      </a:accent1>
      <a:accent2>
        <a:srgbClr val="842F73"/>
      </a:accent2>
      <a:accent3>
        <a:srgbClr val="7532A8"/>
      </a:accent3>
      <a:accent4>
        <a:srgbClr val="F7A107"/>
      </a:accent4>
      <a:accent5>
        <a:srgbClr val="C86DCF"/>
      </a:accent5>
      <a:accent6>
        <a:srgbClr val="E6B500"/>
      </a:accent6>
      <a:hlink>
        <a:srgbClr val="FFDE66"/>
      </a:hlink>
      <a:folHlink>
        <a:srgbClr val="D490C5"/>
      </a:folHlink>
    </a:clrScheme>
    <a:fontScheme name="Bubbles">
      <a:majorFont>
        <a:latin typeface="Impact"/>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mic Sans M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Bubbles">
      <a:fillStyleLst>
        <a:solidFill>
          <a:schemeClr val="phClr"/>
        </a:solidFill>
        <a:gradFill rotWithShape="1">
          <a:gsLst>
            <a:gs pos="0">
              <a:schemeClr val="phClr">
                <a:tint val="50000"/>
                <a:alpha val="85000"/>
                <a:satMod val="150000"/>
              </a:schemeClr>
            </a:gs>
            <a:gs pos="35000">
              <a:schemeClr val="phClr">
                <a:tint val="70000"/>
                <a:shade val="90000"/>
                <a:alpha val="85000"/>
                <a:satMod val="200000"/>
              </a:schemeClr>
            </a:gs>
            <a:gs pos="100000">
              <a:schemeClr val="phClr">
                <a:tint val="90000"/>
                <a:shade val="100000"/>
                <a:alpha val="85000"/>
                <a:satMod val="250000"/>
              </a:schemeClr>
            </a:gs>
          </a:gsLst>
          <a:lin ang="0" scaled="1"/>
        </a:gradFill>
        <a:gradFill rotWithShape="1">
          <a:gsLst>
            <a:gs pos="0">
              <a:schemeClr val="phClr">
                <a:shade val="40000"/>
                <a:satMod val="115000"/>
              </a:schemeClr>
            </a:gs>
            <a:gs pos="80000">
              <a:schemeClr val="phClr">
                <a:shade val="90000"/>
                <a:satMod val="130000"/>
              </a:schemeClr>
            </a:gs>
            <a:gs pos="100000">
              <a:schemeClr val="phClr">
                <a:shade val="100000"/>
                <a:satMod val="150000"/>
              </a:schemeClr>
            </a:gs>
          </a:gsLst>
          <a:lin ang="7800000" scaled="0"/>
        </a:gradFill>
      </a:fillStyleLst>
      <a:lnStyleLst>
        <a:ln w="25400" cap="flat" cmpd="sng" algn="ctr">
          <a:solidFill>
            <a:schemeClr val="phClr">
              <a:shade val="95000"/>
              <a:satMod val="105000"/>
            </a:schemeClr>
          </a:solidFill>
          <a:prstDash val="solid"/>
        </a:ln>
        <a:ln w="44450" cap="flat" cmpd="sng" algn="ctr">
          <a:solidFill>
            <a:schemeClr val="phClr">
              <a:alpha val="80000"/>
              <a:satMod val="110000"/>
            </a:schemeClr>
          </a:solidFill>
          <a:prstDash val="solid"/>
        </a:ln>
        <a:ln w="63500" cap="flat" cmpd="sng" algn="ctr">
          <a:solidFill>
            <a:schemeClr val="phClr">
              <a:alpha val="80000"/>
              <a:satMod val="115000"/>
            </a:schemeClr>
          </a:solidFill>
          <a:prstDash val="solid"/>
        </a:ln>
      </a:lnStyleLst>
      <a:effectStyleLst>
        <a:effectStyle>
          <a:effectLst>
            <a:innerShdw blurRad="50800" dist="25400" dir="13500000">
              <a:srgbClr val="FFFFFF">
                <a:alpha val="75000"/>
              </a:srgbClr>
            </a:innerShdw>
          </a:effectLst>
        </a:effectStyle>
        <a:effectStyle>
          <a:effectLst>
            <a:innerShdw blurRad="76200" dist="25400" dir="13500000">
              <a:srgbClr val="FFFFFF">
                <a:alpha val="75000"/>
              </a:srgbClr>
            </a:innerShdw>
            <a:reflection blurRad="63500" stA="35000" endPos="35000" dist="12700" dir="5400000" sy="-100000" rotWithShape="0"/>
          </a:effectLst>
        </a:effectStyle>
        <a:effectStyle>
          <a:effectLst>
            <a:reflection blurRad="63500" stA="35000" endPos="35000" dist="12700" dir="5400000" sy="-100000" rotWithShape="0"/>
          </a:effectLst>
          <a:scene3d>
            <a:camera prst="orthographicFront">
              <a:rot lat="0" lon="0" rev="0"/>
            </a:camera>
            <a:lightRig rig="balanced" dir="bl">
              <a:rot lat="0" lon="0" rev="7800000"/>
            </a:lightRig>
          </a:scene3d>
          <a:sp3d prstMaterial="translucentPowder">
            <a:bevelT h="50800"/>
          </a:sp3d>
        </a:effectStyle>
      </a:effectStyleLst>
      <a:bgFillStyleLst>
        <a:solidFill>
          <a:schemeClr val="phClr"/>
        </a:solidFill>
        <a:gradFill>
          <a:gsLst>
            <a:gs pos="0">
              <a:schemeClr val="phClr">
                <a:shade val="80000"/>
                <a:satMod val="125000"/>
              </a:schemeClr>
            </a:gs>
            <a:gs pos="100000">
              <a:schemeClr val="phClr">
                <a:tint val="100000"/>
                <a:satMod val="125000"/>
                <a:lumOff val="40000"/>
                <a:lumMod val="100000"/>
              </a:schemeClr>
            </a:gs>
          </a:gsLst>
          <a:lin ang="7800000" scaled="1"/>
        </a:gradFill>
        <a:gradFill rotWithShape="1">
          <a:gsLst>
            <a:gs pos="0">
              <a:schemeClr val="phClr">
                <a:shade val="95000"/>
                <a:lumMod val="95000"/>
              </a:schemeClr>
            </a:gs>
            <a:gs pos="60000">
              <a:schemeClr val="phClr">
                <a:satMod val="125000"/>
                <a:lumOff val="10000"/>
                <a:lumMod val="100000"/>
              </a:schemeClr>
            </a:gs>
            <a:gs pos="100000">
              <a:schemeClr val="phClr">
                <a:shade val="95000"/>
                <a:satMod val="135000"/>
                <a:lumOff val="50000"/>
                <a:lumMod val="100000"/>
              </a:schemeClr>
            </a:gs>
          </a:gsLst>
          <a:lin ang="0" scaled="1"/>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Bubbles</Template>
  <TotalTime>111</TotalTime>
  <Words>300</Words>
  <Application>Microsoft Office PowerPoint</Application>
  <PresentationFormat>On-screen Show (4:3)</PresentationFormat>
  <Paragraphs>13</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Bubbles</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Jone' akins</dc:creator>
  <cp:lastModifiedBy>Akins, Jone'</cp:lastModifiedBy>
  <cp:revision>10</cp:revision>
  <dcterms:created xsi:type="dcterms:W3CDTF">2012-02-16T02:12:12Z</dcterms:created>
  <dcterms:modified xsi:type="dcterms:W3CDTF">2012-02-23T16:06:32Z</dcterms:modified>
</cp:coreProperties>
</file>